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3303" r:id="rId7"/>
    <p:sldId id="3307" r:id="rId8"/>
    <p:sldId id="644" r:id="rId9"/>
    <p:sldId id="260" r:id="rId10"/>
    <p:sldId id="3304" r:id="rId11"/>
    <p:sldId id="3302" r:id="rId12"/>
    <p:sldId id="3305" r:id="rId13"/>
    <p:sldId id="3309" r:id="rId14"/>
    <p:sldId id="3310" r:id="rId15"/>
    <p:sldId id="3306" r:id="rId16"/>
  </p:sldIdLst>
  <p:sldSz cx="9144000" cy="5143500" type="screen16x9"/>
  <p:notesSz cx="6858000" cy="9144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893246-A590-A999-E551-216CC87CFE62}" name="Elske Vels-van de Schoot" initials="EV" userId="S::e.j.m.van.de.schoot@hva.nl::84a18723-00ff-4f38-88de-f9f8905533f1" providerId="AD"/>
  <p188:author id="{D4408558-AD84-2795-A831-51857B9B7EB2}" name="Joanna Holt" initials="JH" userId="S::j.holt@hva.nl::3b8879c2-6547-4861-8e8d-a7ad98ff3987" providerId="AD"/>
  <p188:author id="{F03E4F59-9BAE-94A8-21FD-95A5E69D01F4}" name="Christa Nieland" initials="CN" userId="S::c.nieland@hva.nl::3d0a994b-f667-4eb3-a38a-e6a9c5c9fb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25167A"/>
    <a:srgbClr val="9999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FBF61-C56A-324F-BE4D-84FFA165CCE0}" v="79" dt="2025-12-13T07:50:24.6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0"/>
    <p:restoredTop sz="69868" autoAdjust="0"/>
  </p:normalViewPr>
  <p:slideViewPr>
    <p:cSldViewPr snapToGrid="0">
      <p:cViewPr varScale="1">
        <p:scale>
          <a:sx n="94" d="100"/>
          <a:sy n="94" d="100"/>
        </p:scale>
        <p:origin x="126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sa Hoogma" userId="0ad4ba86-9a04-413c-b05f-4a961e0ba660" providerId="ADAL" clId="{2B125CCA-3B93-58EE-B787-61C8183081F1}"/>
    <pc:docChg chg="undo redo custSel addSld delSld modSld">
      <pc:chgData name="Tessa Hoogma" userId="0ad4ba86-9a04-413c-b05f-4a961e0ba660" providerId="ADAL" clId="{2B125CCA-3B93-58EE-B787-61C8183081F1}" dt="2025-12-13T07:50:30.420" v="544" actId="1076"/>
      <pc:docMkLst>
        <pc:docMk/>
      </pc:docMkLst>
      <pc:sldChg chg="addSp delSp modSp mod">
        <pc:chgData name="Tessa Hoogma" userId="0ad4ba86-9a04-413c-b05f-4a961e0ba660" providerId="ADAL" clId="{2B125CCA-3B93-58EE-B787-61C8183081F1}" dt="2025-12-13T07:50:30.420" v="544" actId="1076"/>
        <pc:sldMkLst>
          <pc:docMk/>
          <pc:sldMk cId="638030630" sldId="256"/>
        </pc:sldMkLst>
        <pc:spChg chg="mod">
          <ac:chgData name="Tessa Hoogma" userId="0ad4ba86-9a04-413c-b05f-4a961e0ba660" providerId="ADAL" clId="{2B125CCA-3B93-58EE-B787-61C8183081F1}" dt="2025-12-13T07:50:27.562" v="543" actId="1076"/>
          <ac:spMkLst>
            <pc:docMk/>
            <pc:sldMk cId="638030630" sldId="256"/>
            <ac:spMk id="2" creationId="{37102CF7-BC96-E939-6FED-E884B7EB0C05}"/>
          </ac:spMkLst>
        </pc:spChg>
        <pc:spChg chg="mod">
          <ac:chgData name="Tessa Hoogma" userId="0ad4ba86-9a04-413c-b05f-4a961e0ba660" providerId="ADAL" clId="{2B125CCA-3B93-58EE-B787-61C8183081F1}" dt="2025-12-13T07:50:21.277" v="540" actId="1076"/>
          <ac:spMkLst>
            <pc:docMk/>
            <pc:sldMk cId="638030630" sldId="256"/>
            <ac:spMk id="4" creationId="{D58A11A4-E908-4CCD-F600-CF066814D6D4}"/>
          </ac:spMkLst>
        </pc:spChg>
        <pc:spChg chg="add mod">
          <ac:chgData name="Tessa Hoogma" userId="0ad4ba86-9a04-413c-b05f-4a961e0ba660" providerId="ADAL" clId="{2B125CCA-3B93-58EE-B787-61C8183081F1}" dt="2025-12-13T07:50:30.420" v="544" actId="1076"/>
          <ac:spMkLst>
            <pc:docMk/>
            <pc:sldMk cId="638030630" sldId="256"/>
            <ac:spMk id="6" creationId="{B36FD58D-2504-7D85-A506-623C3DD438BC}"/>
          </ac:spMkLst>
        </pc:spChg>
        <pc:picChg chg="mod">
          <ac:chgData name="Tessa Hoogma" userId="0ad4ba86-9a04-413c-b05f-4a961e0ba660" providerId="ADAL" clId="{2B125CCA-3B93-58EE-B787-61C8183081F1}" dt="2025-12-13T07:50:24.660" v="542" actId="1076"/>
          <ac:picMkLst>
            <pc:docMk/>
            <pc:sldMk cId="638030630" sldId="256"/>
            <ac:picMk id="5128" creationId="{325AFB63-799C-077A-E8BF-E7ED06F3C88C}"/>
          </ac:picMkLst>
        </pc:picChg>
      </pc:sldChg>
      <pc:sldChg chg="addSp modSp mod modAnim">
        <pc:chgData name="Tessa Hoogma" userId="0ad4ba86-9a04-413c-b05f-4a961e0ba660" providerId="ADAL" clId="{2B125CCA-3B93-58EE-B787-61C8183081F1}" dt="2025-12-09T11:57:28.353" v="358"/>
        <pc:sldMkLst>
          <pc:docMk/>
          <pc:sldMk cId="1510853310" sldId="257"/>
        </pc:sldMkLst>
        <pc:spChg chg="add mod">
          <ac:chgData name="Tessa Hoogma" userId="0ad4ba86-9a04-413c-b05f-4a961e0ba660" providerId="ADAL" clId="{2B125CCA-3B93-58EE-B787-61C8183081F1}" dt="2025-12-09T11:57:16.234" v="357" actId="20577"/>
          <ac:spMkLst>
            <pc:docMk/>
            <pc:sldMk cId="1510853310" sldId="257"/>
            <ac:spMk id="2" creationId="{0E429CE4-892A-C09C-4F9C-0DCC27EA674C}"/>
          </ac:spMkLst>
        </pc:spChg>
        <pc:picChg chg="mod">
          <ac:chgData name="Tessa Hoogma" userId="0ad4ba86-9a04-413c-b05f-4a961e0ba660" providerId="ADAL" clId="{2B125CCA-3B93-58EE-B787-61C8183081F1}" dt="2025-12-09T11:48:42.042" v="221" actId="1076"/>
          <ac:picMkLst>
            <pc:docMk/>
            <pc:sldMk cId="1510853310" sldId="257"/>
            <ac:picMk id="1028" creationId="{77A453AE-B07B-11AE-0D37-28095EDE059E}"/>
          </ac:picMkLst>
        </pc:picChg>
      </pc:sldChg>
      <pc:sldChg chg="modSp mod modAnim">
        <pc:chgData name="Tessa Hoogma" userId="0ad4ba86-9a04-413c-b05f-4a961e0ba660" providerId="ADAL" clId="{2B125CCA-3B93-58EE-B787-61C8183081F1}" dt="2025-12-12T11:12:26.584" v="538" actId="403"/>
        <pc:sldMkLst>
          <pc:docMk/>
          <pc:sldMk cId="266417961" sldId="260"/>
        </pc:sldMkLst>
        <pc:spChg chg="mod">
          <ac:chgData name="Tessa Hoogma" userId="0ad4ba86-9a04-413c-b05f-4a961e0ba660" providerId="ADAL" clId="{2B125CCA-3B93-58EE-B787-61C8183081F1}" dt="2025-12-12T11:12:26.584" v="538" actId="403"/>
          <ac:spMkLst>
            <pc:docMk/>
            <pc:sldMk cId="266417961" sldId="260"/>
            <ac:spMk id="4" creationId="{F9EB5BC0-22D5-E3F6-178C-15C4D83A31BD}"/>
          </ac:spMkLst>
        </pc:spChg>
        <pc:grpChg chg="mod">
          <ac:chgData name="Tessa Hoogma" userId="0ad4ba86-9a04-413c-b05f-4a961e0ba660" providerId="ADAL" clId="{2B125CCA-3B93-58EE-B787-61C8183081F1}" dt="2025-12-09T11:59:32.171" v="370" actId="1076"/>
          <ac:grpSpMkLst>
            <pc:docMk/>
            <pc:sldMk cId="266417961" sldId="260"/>
            <ac:grpSpMk id="10" creationId="{BDE315AE-8A76-AF1E-E7CC-FDF912954E3C}"/>
          </ac:grpSpMkLst>
        </pc:grpChg>
      </pc:sldChg>
      <pc:sldChg chg="addSp delSp modSp mod modAnim">
        <pc:chgData name="Tessa Hoogma" userId="0ad4ba86-9a04-413c-b05f-4a961e0ba660" providerId="ADAL" clId="{2B125CCA-3B93-58EE-B787-61C8183081F1}" dt="2025-12-09T12:00:36.805" v="379"/>
        <pc:sldMkLst>
          <pc:docMk/>
          <pc:sldMk cId="3440444174" sldId="3303"/>
        </pc:sldMkLst>
        <pc:spChg chg="mod">
          <ac:chgData name="Tessa Hoogma" userId="0ad4ba86-9a04-413c-b05f-4a961e0ba660" providerId="ADAL" clId="{2B125CCA-3B93-58EE-B787-61C8183081F1}" dt="2025-12-09T11:38:46.272" v="122" actId="14100"/>
          <ac:spMkLst>
            <pc:docMk/>
            <pc:sldMk cId="3440444174" sldId="3303"/>
            <ac:spMk id="8" creationId="{945A25CF-78A4-C479-FF7D-C370FCB2BF9C}"/>
          </ac:spMkLst>
        </pc:spChg>
        <pc:spChg chg="mod">
          <ac:chgData name="Tessa Hoogma" userId="0ad4ba86-9a04-413c-b05f-4a961e0ba660" providerId="ADAL" clId="{2B125CCA-3B93-58EE-B787-61C8183081F1}" dt="2025-12-09T11:39:06.701" v="127" actId="14100"/>
          <ac:spMkLst>
            <pc:docMk/>
            <pc:sldMk cId="3440444174" sldId="3303"/>
            <ac:spMk id="9" creationId="{6982EB21-8B1B-70ED-44BE-677CDF5DD3DB}"/>
          </ac:spMkLst>
        </pc:spChg>
        <pc:spChg chg="add mod">
          <ac:chgData name="Tessa Hoogma" userId="0ad4ba86-9a04-413c-b05f-4a961e0ba660" providerId="ADAL" clId="{2B125CCA-3B93-58EE-B787-61C8183081F1}" dt="2025-12-09T11:38:15.866" v="117" actId="1076"/>
          <ac:spMkLst>
            <pc:docMk/>
            <pc:sldMk cId="3440444174" sldId="3303"/>
            <ac:spMk id="60" creationId="{EC62FEA1-D602-D807-299D-2D44E7953277}"/>
          </ac:spMkLst>
        </pc:spChg>
        <pc:spChg chg="add mod">
          <ac:chgData name="Tessa Hoogma" userId="0ad4ba86-9a04-413c-b05f-4a961e0ba660" providerId="ADAL" clId="{2B125CCA-3B93-58EE-B787-61C8183081F1}" dt="2025-12-09T11:38:15.866" v="117" actId="1076"/>
          <ac:spMkLst>
            <pc:docMk/>
            <pc:sldMk cId="3440444174" sldId="3303"/>
            <ac:spMk id="61" creationId="{975D8FCF-4708-FE08-9FEF-F70DA83618AB}"/>
          </ac:spMkLst>
        </pc:spChg>
        <pc:spChg chg="add mod">
          <ac:chgData name="Tessa Hoogma" userId="0ad4ba86-9a04-413c-b05f-4a961e0ba660" providerId="ADAL" clId="{2B125CCA-3B93-58EE-B787-61C8183081F1}" dt="2025-12-09T11:38:15.866" v="117" actId="1076"/>
          <ac:spMkLst>
            <pc:docMk/>
            <pc:sldMk cId="3440444174" sldId="3303"/>
            <ac:spMk id="62" creationId="{6F7EAEBE-241D-419B-B707-FE4A4C6BBF56}"/>
          </ac:spMkLst>
        </pc:spChg>
        <pc:spChg chg="add mod">
          <ac:chgData name="Tessa Hoogma" userId="0ad4ba86-9a04-413c-b05f-4a961e0ba660" providerId="ADAL" clId="{2B125CCA-3B93-58EE-B787-61C8183081F1}" dt="2025-12-09T11:38:15.866" v="117" actId="1076"/>
          <ac:spMkLst>
            <pc:docMk/>
            <pc:sldMk cId="3440444174" sldId="3303"/>
            <ac:spMk id="63" creationId="{555AE8EC-4833-F456-6949-4C5CEE8B3EDC}"/>
          </ac:spMkLst>
        </pc:spChg>
        <pc:spChg chg="add mod">
          <ac:chgData name="Tessa Hoogma" userId="0ad4ba86-9a04-413c-b05f-4a961e0ba660" providerId="ADAL" clId="{2B125CCA-3B93-58EE-B787-61C8183081F1}" dt="2025-12-09T11:38:15.866" v="117" actId="1076"/>
          <ac:spMkLst>
            <pc:docMk/>
            <pc:sldMk cId="3440444174" sldId="3303"/>
            <ac:spMk id="2048" creationId="{F204C499-9896-DF76-3DE7-2D825D8D2ABF}"/>
          </ac:spMkLst>
        </pc:spChg>
        <pc:spChg chg="add mod">
          <ac:chgData name="Tessa Hoogma" userId="0ad4ba86-9a04-413c-b05f-4a961e0ba660" providerId="ADAL" clId="{2B125CCA-3B93-58EE-B787-61C8183081F1}" dt="2025-12-09T11:38:15.866" v="117" actId="1076"/>
          <ac:spMkLst>
            <pc:docMk/>
            <pc:sldMk cId="3440444174" sldId="3303"/>
            <ac:spMk id="2056" creationId="{10243129-7820-A693-DE3C-986697B13962}"/>
          </ac:spMkLst>
        </pc:spChg>
        <pc:spChg chg="add mod">
          <ac:chgData name="Tessa Hoogma" userId="0ad4ba86-9a04-413c-b05f-4a961e0ba660" providerId="ADAL" clId="{2B125CCA-3B93-58EE-B787-61C8183081F1}" dt="2025-12-09T11:38:15.866" v="117" actId="1076"/>
          <ac:spMkLst>
            <pc:docMk/>
            <pc:sldMk cId="3440444174" sldId="3303"/>
            <ac:spMk id="2060" creationId="{A4609BBE-CB34-528D-4EBA-2BABDECCCB14}"/>
          </ac:spMkLst>
        </pc:spChg>
        <pc:spChg chg="add mod">
          <ac:chgData name="Tessa Hoogma" userId="0ad4ba86-9a04-413c-b05f-4a961e0ba660" providerId="ADAL" clId="{2B125CCA-3B93-58EE-B787-61C8183081F1}" dt="2025-12-09T11:52:29.567" v="291" actId="1076"/>
          <ac:spMkLst>
            <pc:docMk/>
            <pc:sldMk cId="3440444174" sldId="3303"/>
            <ac:spMk id="2067" creationId="{E021EB83-9EB7-2442-49E9-4C2C549F5638}"/>
          </ac:spMkLst>
        </pc:spChg>
        <pc:spChg chg="add mod">
          <ac:chgData name="Tessa Hoogma" userId="0ad4ba86-9a04-413c-b05f-4a961e0ba660" providerId="ADAL" clId="{2B125CCA-3B93-58EE-B787-61C8183081F1}" dt="2025-12-09T11:52:09.225" v="284" actId="1076"/>
          <ac:spMkLst>
            <pc:docMk/>
            <pc:sldMk cId="3440444174" sldId="3303"/>
            <ac:spMk id="2068" creationId="{E13A1FBC-D8F6-DBC1-4E02-9DAA35F16E44}"/>
          </ac:spMkLst>
        </pc:spChg>
        <pc:picChg chg="mod">
          <ac:chgData name="Tessa Hoogma" userId="0ad4ba86-9a04-413c-b05f-4a961e0ba660" providerId="ADAL" clId="{2B125CCA-3B93-58EE-B787-61C8183081F1}" dt="2025-12-09T11:52:18.916" v="289" actId="1076"/>
          <ac:picMkLst>
            <pc:docMk/>
            <pc:sldMk cId="3440444174" sldId="3303"/>
            <ac:picMk id="2052" creationId="{684E283D-953F-1256-4264-51DBF5501571}"/>
          </ac:picMkLst>
        </pc:picChg>
        <pc:cxnChg chg="add mod">
          <ac:chgData name="Tessa Hoogma" userId="0ad4ba86-9a04-413c-b05f-4a961e0ba660" providerId="ADAL" clId="{2B125CCA-3B93-58EE-B787-61C8183081F1}" dt="2025-12-09T11:38:15.866" v="117" actId="1076"/>
          <ac:cxnSpMkLst>
            <pc:docMk/>
            <pc:sldMk cId="3440444174" sldId="3303"/>
            <ac:cxnSpMk id="2061" creationId="{FDE468B1-238A-A69A-98B3-4441443875D0}"/>
          </ac:cxnSpMkLst>
        </pc:cxnChg>
        <pc:cxnChg chg="add mod">
          <ac:chgData name="Tessa Hoogma" userId="0ad4ba86-9a04-413c-b05f-4a961e0ba660" providerId="ADAL" clId="{2B125CCA-3B93-58EE-B787-61C8183081F1}" dt="2025-12-09T11:38:15.866" v="117" actId="1076"/>
          <ac:cxnSpMkLst>
            <pc:docMk/>
            <pc:sldMk cId="3440444174" sldId="3303"/>
            <ac:cxnSpMk id="2064" creationId="{4126D612-13B5-5000-0BB9-36CB3311741A}"/>
          </ac:cxnSpMkLst>
        </pc:cxnChg>
        <pc:cxnChg chg="add mod">
          <ac:chgData name="Tessa Hoogma" userId="0ad4ba86-9a04-413c-b05f-4a961e0ba660" providerId="ADAL" clId="{2B125CCA-3B93-58EE-B787-61C8183081F1}" dt="2025-12-09T11:38:15.866" v="117" actId="1076"/>
          <ac:cxnSpMkLst>
            <pc:docMk/>
            <pc:sldMk cId="3440444174" sldId="3303"/>
            <ac:cxnSpMk id="2066" creationId="{0E17B4BC-E695-AFC4-F7F4-BAE9340EB5DC}"/>
          </ac:cxnSpMkLst>
        </pc:cxnChg>
      </pc:sldChg>
      <pc:sldChg chg="addSp delSp modSp mod modClrScheme chgLayout modNotesTx">
        <pc:chgData name="Tessa Hoogma" userId="0ad4ba86-9a04-413c-b05f-4a961e0ba660" providerId="ADAL" clId="{2B125CCA-3B93-58EE-B787-61C8183081F1}" dt="2025-12-09T12:14:25.980" v="497" actId="20577"/>
        <pc:sldMkLst>
          <pc:docMk/>
          <pc:sldMk cId="3776293470" sldId="3304"/>
        </pc:sldMkLst>
        <pc:spChg chg="mod ord">
          <ac:chgData name="Tessa Hoogma" userId="0ad4ba86-9a04-413c-b05f-4a961e0ba660" providerId="ADAL" clId="{2B125CCA-3B93-58EE-B787-61C8183081F1}" dt="2025-12-09T12:13:25.609" v="407" actId="700"/>
          <ac:spMkLst>
            <pc:docMk/>
            <pc:sldMk cId="3776293470" sldId="3304"/>
            <ac:spMk id="3" creationId="{D82CFBE8-736D-AEA9-D3E4-8B262C333A12}"/>
          </ac:spMkLst>
        </pc:spChg>
        <pc:spChg chg="mod ord">
          <ac:chgData name="Tessa Hoogma" userId="0ad4ba86-9a04-413c-b05f-4a961e0ba660" providerId="ADAL" clId="{2B125CCA-3B93-58EE-B787-61C8183081F1}" dt="2025-12-09T12:13:30.164" v="408" actId="1076"/>
          <ac:spMkLst>
            <pc:docMk/>
            <pc:sldMk cId="3776293470" sldId="3304"/>
            <ac:spMk id="5" creationId="{F231CE2B-9E51-F0FB-44B7-5101D88A34EE}"/>
          </ac:spMkLst>
        </pc:spChg>
        <pc:spChg chg="mod ord">
          <ac:chgData name="Tessa Hoogma" userId="0ad4ba86-9a04-413c-b05f-4a961e0ba660" providerId="ADAL" clId="{2B125CCA-3B93-58EE-B787-61C8183081F1}" dt="2025-12-09T12:13:25.609" v="407" actId="700"/>
          <ac:spMkLst>
            <pc:docMk/>
            <pc:sldMk cId="3776293470" sldId="3304"/>
            <ac:spMk id="7" creationId="{911722DC-4B28-136F-7944-BD4603BD6AF1}"/>
          </ac:spMkLst>
        </pc:spChg>
        <pc:picChg chg="add mod">
          <ac:chgData name="Tessa Hoogma" userId="0ad4ba86-9a04-413c-b05f-4a961e0ba660" providerId="ADAL" clId="{2B125CCA-3B93-58EE-B787-61C8183081F1}" dt="2025-12-09T12:13:35.521" v="411" actId="1076"/>
          <ac:picMkLst>
            <pc:docMk/>
            <pc:sldMk cId="3776293470" sldId="3304"/>
            <ac:picMk id="8" creationId="{D006257F-AC88-6329-2D29-71C66199DE81}"/>
          </ac:picMkLst>
        </pc:picChg>
        <pc:picChg chg="add mod">
          <ac:chgData name="Tessa Hoogma" userId="0ad4ba86-9a04-413c-b05f-4a961e0ba660" providerId="ADAL" clId="{2B125CCA-3B93-58EE-B787-61C8183081F1}" dt="2025-12-09T12:13:51.645" v="418" actId="1076"/>
          <ac:picMkLst>
            <pc:docMk/>
            <pc:sldMk cId="3776293470" sldId="3304"/>
            <ac:picMk id="12" creationId="{FDFFBE2A-7628-4EAB-E7F1-1331B31B44E1}"/>
          </ac:picMkLst>
        </pc:picChg>
      </pc:sldChg>
      <pc:sldChg chg="addSp modSp mod modAnim">
        <pc:chgData name="Tessa Hoogma" userId="0ad4ba86-9a04-413c-b05f-4a961e0ba660" providerId="ADAL" clId="{2B125CCA-3B93-58EE-B787-61C8183081F1}" dt="2025-12-09T12:02:01.564" v="387"/>
        <pc:sldMkLst>
          <pc:docMk/>
          <pc:sldMk cId="3825514385" sldId="3305"/>
        </pc:sldMkLst>
        <pc:spChg chg="add mod">
          <ac:chgData name="Tessa Hoogma" userId="0ad4ba86-9a04-413c-b05f-4a961e0ba660" providerId="ADAL" clId="{2B125CCA-3B93-58EE-B787-61C8183081F1}" dt="2025-12-09T11:54:08.749" v="335" actId="1076"/>
          <ac:spMkLst>
            <pc:docMk/>
            <pc:sldMk cId="3825514385" sldId="3305"/>
            <ac:spMk id="3" creationId="{D1D8DEA1-9204-62EB-37A8-0E389F867065}"/>
          </ac:spMkLst>
        </pc:spChg>
        <pc:spChg chg="add mod">
          <ac:chgData name="Tessa Hoogma" userId="0ad4ba86-9a04-413c-b05f-4a961e0ba660" providerId="ADAL" clId="{2B125CCA-3B93-58EE-B787-61C8183081F1}" dt="2025-12-09T11:55:27.180" v="342" actId="1076"/>
          <ac:spMkLst>
            <pc:docMk/>
            <pc:sldMk cId="3825514385" sldId="3305"/>
            <ac:spMk id="4" creationId="{028A3EE1-A3C2-3C85-63B9-E42AEB9D5E4D}"/>
          </ac:spMkLst>
        </pc:spChg>
        <pc:spChg chg="add mod">
          <ac:chgData name="Tessa Hoogma" userId="0ad4ba86-9a04-413c-b05f-4a961e0ba660" providerId="ADAL" clId="{2B125CCA-3B93-58EE-B787-61C8183081F1}" dt="2025-12-09T11:55:53.616" v="347" actId="1076"/>
          <ac:spMkLst>
            <pc:docMk/>
            <pc:sldMk cId="3825514385" sldId="3305"/>
            <ac:spMk id="6" creationId="{F96B118C-66FA-4304-C899-76C2EEB40901}"/>
          </ac:spMkLst>
        </pc:spChg>
      </pc:sldChg>
      <pc:sldChg chg="addSp modSp mod">
        <pc:chgData name="Tessa Hoogma" userId="0ad4ba86-9a04-413c-b05f-4a961e0ba660" providerId="ADAL" clId="{2B125CCA-3B93-58EE-B787-61C8183081F1}" dt="2025-12-09T11:56:09.076" v="352" actId="1076"/>
        <pc:sldMkLst>
          <pc:docMk/>
          <pc:sldMk cId="3681364668" sldId="3306"/>
        </pc:sldMkLst>
        <pc:spChg chg="add mod">
          <ac:chgData name="Tessa Hoogma" userId="0ad4ba86-9a04-413c-b05f-4a961e0ba660" providerId="ADAL" clId="{2B125CCA-3B93-58EE-B787-61C8183081F1}" dt="2025-12-09T11:56:09.076" v="352" actId="1076"/>
          <ac:spMkLst>
            <pc:docMk/>
            <pc:sldMk cId="3681364668" sldId="3306"/>
            <ac:spMk id="4" creationId="{1C4CF7FF-A051-B40E-DB44-9814166E9FF6}"/>
          </ac:spMkLst>
        </pc:spChg>
      </pc:sldChg>
      <pc:sldChg chg="modAnim">
        <pc:chgData name="Tessa Hoogma" userId="0ad4ba86-9a04-413c-b05f-4a961e0ba660" providerId="ADAL" clId="{2B125CCA-3B93-58EE-B787-61C8183081F1}" dt="2025-12-09T11:59:09.114" v="368"/>
        <pc:sldMkLst>
          <pc:docMk/>
          <pc:sldMk cId="1021245470" sldId="3307"/>
        </pc:sldMkLst>
      </pc:sldChg>
      <pc:sldChg chg="addSp modSp mod">
        <pc:chgData name="Tessa Hoogma" userId="0ad4ba86-9a04-413c-b05f-4a961e0ba660" providerId="ADAL" clId="{2B125CCA-3B93-58EE-B787-61C8183081F1}" dt="2025-12-09T11:40:23.690" v="133" actId="1076"/>
        <pc:sldMkLst>
          <pc:docMk/>
          <pc:sldMk cId="2778586746" sldId="3309"/>
        </pc:sldMkLst>
        <pc:graphicFrameChg chg="add mod">
          <ac:chgData name="Tessa Hoogma" userId="0ad4ba86-9a04-413c-b05f-4a961e0ba660" providerId="ADAL" clId="{2B125CCA-3B93-58EE-B787-61C8183081F1}" dt="2025-12-09T11:40:23.690" v="133" actId="1076"/>
          <ac:graphicFrameMkLst>
            <pc:docMk/>
            <pc:sldMk cId="2778586746" sldId="3309"/>
            <ac:graphicFrameMk id="3" creationId="{3FDE46ED-0210-E11F-633B-F75F6D0B2ECA}"/>
          </ac:graphicFrameMkLst>
        </pc:graphicFrameChg>
      </pc:sldChg>
      <pc:sldChg chg="addSp delSp modSp new mod modAnim">
        <pc:chgData name="Tessa Hoogma" userId="0ad4ba86-9a04-413c-b05f-4a961e0ba660" providerId="ADAL" clId="{2B125CCA-3B93-58EE-B787-61C8183081F1}" dt="2025-12-09T12:16:23.843" v="534" actId="2711"/>
        <pc:sldMkLst>
          <pc:docMk/>
          <pc:sldMk cId="4148306536" sldId="3310"/>
        </pc:sldMkLst>
        <pc:spChg chg="mod">
          <ac:chgData name="Tessa Hoogma" userId="0ad4ba86-9a04-413c-b05f-4a961e0ba660" providerId="ADAL" clId="{2B125CCA-3B93-58EE-B787-61C8183081F1}" dt="2025-12-09T12:16:23.843" v="534" actId="2711"/>
          <ac:spMkLst>
            <pc:docMk/>
            <pc:sldMk cId="4148306536" sldId="3310"/>
            <ac:spMk id="2" creationId="{87EE3043-35D8-178E-364E-07BF6A67D05E}"/>
          </ac:spMkLst>
        </pc:spChg>
        <pc:picChg chg="add mod">
          <ac:chgData name="Tessa Hoogma" userId="0ad4ba86-9a04-413c-b05f-4a961e0ba660" providerId="ADAL" clId="{2B125CCA-3B93-58EE-B787-61C8183081F1}" dt="2025-12-09T12:16:03.361" v="532" actId="1076"/>
          <ac:picMkLst>
            <pc:docMk/>
            <pc:sldMk cId="4148306536" sldId="3310"/>
            <ac:picMk id="7" creationId="{6650294B-D85D-B1A7-1A2D-5AB832EC095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18153E2-5A23-9C4B-ABFD-85C34EE68D2E}" type="datetime1">
              <a:rPr lang="nl-NL"/>
              <a:pPr>
                <a:defRPr/>
              </a:pPr>
              <a:t>13-12-2025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WND - Systeemdenken in het DBHC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95A4000-AB18-BA45-8B08-03F3A0050F1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080081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178DF84-B348-DA4D-9998-A76BB457FE31}" type="datetime1">
              <a:rPr lang="nl-NL"/>
              <a:pPr>
                <a:defRPr/>
              </a:pPr>
              <a:t>13-12-2025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WND - Systeemdenken in het DBHC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F9849F0-B82A-A442-AB4B-EDB93AD1F2D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02687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in het DBHC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849F0-B82A-A442-AB4B-EDB93AD1F2DC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2863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in het DBHC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849F0-B82A-A442-AB4B-EDB93AD1F2DC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98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Contexten waarin systeemdenken van belang is</a:t>
            </a:r>
          </a:p>
          <a:p>
            <a:r>
              <a:rPr lang="nl-NL" dirty="0"/>
              <a:t>1. Balans tussen opwek, opslag, transportcapaciteit en vraag van energie</a:t>
            </a:r>
          </a:p>
          <a:p>
            <a:r>
              <a:rPr lang="nl-NL" dirty="0"/>
              <a:t>2. Meten van zwaartekrachtgolven </a:t>
            </a:r>
            <a:r>
              <a:rPr lang="nl-NL" dirty="0" err="1"/>
              <a:t>dmv</a:t>
            </a:r>
            <a:r>
              <a:rPr lang="nl-NL" dirty="0"/>
              <a:t> </a:t>
            </a:r>
            <a:r>
              <a:rPr lang="nl-NL" dirty="0" err="1"/>
              <a:t>interfererentie</a:t>
            </a:r>
            <a:r>
              <a:rPr lang="nl-NL" dirty="0"/>
              <a:t> &gt; systeem van meetopstelling in kaart brengen (onderlagen aarde, ruis door omgeving, opwarming spiegels door laser, etc.)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849F0-B82A-A442-AB4B-EDB93AD1F2DC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A7C12F-4D19-C6F6-B33D-FFBACC1FE08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in het DBHC</a:t>
            </a:r>
          </a:p>
        </p:txBody>
      </p:sp>
    </p:spTree>
    <p:extLst>
      <p:ext uri="{BB962C8B-B14F-4D97-AF65-F5344CB8AC3E}">
        <p14:creationId xmlns:p14="http://schemas.microsoft.com/office/powerpoint/2010/main" val="203429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Is er een ander overzicht dan dit wat kort vertelt wat het DBHC allemaal doet? Zo niet, dan zet ik dit wel even in een ander plaatje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849F0-B82A-A442-AB4B-EDB93AD1F2DC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A0661D-4E85-48AA-3EA8-ECB18E0B93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in het DBHC</a:t>
            </a:r>
          </a:p>
        </p:txBody>
      </p:sp>
    </p:spTree>
    <p:extLst>
      <p:ext uri="{BB962C8B-B14F-4D97-AF65-F5344CB8AC3E}">
        <p14:creationId xmlns:p14="http://schemas.microsoft.com/office/powerpoint/2010/main" val="1688600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9020E-013B-DE40-97FF-4DF252518102}" type="slidenum">
              <a:rPr lang="en-GB" smtClean="0"/>
              <a:t>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22B6B1-D50B-D944-2931-F9F97592E2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in het DBHC</a:t>
            </a:r>
          </a:p>
        </p:txBody>
      </p:sp>
    </p:spTree>
    <p:extLst>
      <p:ext uri="{BB962C8B-B14F-4D97-AF65-F5344CB8AC3E}">
        <p14:creationId xmlns:p14="http://schemas.microsoft.com/office/powerpoint/2010/main" val="210784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in het DBHC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849F0-B82A-A442-AB4B-EDB93AD1F2DC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45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Model te vinden in DBHC – Afbeelding van een zwart gat - DEFNITIEF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849F0-B82A-A442-AB4B-EDB93AD1F2DC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7AA240-D8B4-E5F9-E8BE-21B0AD6631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in het DBHC</a:t>
            </a:r>
          </a:p>
        </p:txBody>
      </p:sp>
    </p:spTree>
    <p:extLst>
      <p:ext uri="{BB962C8B-B14F-4D97-AF65-F5344CB8AC3E}">
        <p14:creationId xmlns:p14="http://schemas.microsoft.com/office/powerpoint/2010/main" val="778858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849F0-B82A-A442-AB4B-EDB93AD1F2DC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CC88FD-21C3-0B00-5671-913AED1EDF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in het DBHC</a:t>
            </a:r>
          </a:p>
        </p:txBody>
      </p:sp>
    </p:spTree>
    <p:extLst>
      <p:ext uri="{BB962C8B-B14F-4D97-AF65-F5344CB8AC3E}">
        <p14:creationId xmlns:p14="http://schemas.microsoft.com/office/powerpoint/2010/main" val="1805859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849F0-B82A-A442-AB4B-EDB93AD1F2DC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FD065F-7D2F-2420-2911-A9B93529CA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in het DBHC</a:t>
            </a:r>
          </a:p>
        </p:txBody>
      </p:sp>
    </p:spTree>
    <p:extLst>
      <p:ext uri="{BB962C8B-B14F-4D97-AF65-F5344CB8AC3E}">
        <p14:creationId xmlns:p14="http://schemas.microsoft.com/office/powerpoint/2010/main" val="3263905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C473D-3CF6-719C-A746-421E3DCCA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61BDF5C-EEDB-8AB9-3402-5D1D9E07C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18563BB-7A57-825B-7DA6-1D3E8657B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8E3D9F8-2C64-CC76-1D33-4B82A2A0F5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849F0-B82A-A442-AB4B-EDB93AD1F2DC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C75011-230E-03B3-DFD7-0CA57235A5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in het DBHC</a:t>
            </a:r>
          </a:p>
        </p:txBody>
      </p:sp>
    </p:spTree>
    <p:extLst>
      <p:ext uri="{BB962C8B-B14F-4D97-AF65-F5344CB8AC3E}">
        <p14:creationId xmlns:p14="http://schemas.microsoft.com/office/powerpoint/2010/main" val="412963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dia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0714E49-4662-5240-A87F-8FFEEA8D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Afbeelding 17" descr="Creating Tomorrow">
            <a:extLst>
              <a:ext uri="{FF2B5EF4-FFF2-40B4-BE49-F238E27FC236}">
                <a16:creationId xmlns:a16="http://schemas.microsoft.com/office/drawing/2014/main" id="{062BD3B6-FE14-5847-A939-752BCE3622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70525" y="4524301"/>
            <a:ext cx="1873473" cy="619198"/>
          </a:xfrm>
          <a:prstGeom prst="rect">
            <a:avLst/>
          </a:prstGeom>
        </p:spPr>
      </p:pic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CB139574-2387-A149-BF89-1740A5E685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903870"/>
            <a:ext cx="5481332" cy="373768"/>
          </a:xfrm>
        </p:spPr>
        <p:txBody>
          <a:bodyPr>
            <a:normAutofit/>
          </a:bodyPr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  <a:lvl2pPr marL="216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432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648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864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Naam: N. Achternaam</a:t>
            </a:r>
          </a:p>
          <a:p>
            <a:pPr lvl="0"/>
            <a:r>
              <a:rPr lang="nl-NL"/>
              <a:t>Datum: 00-00-0000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7B6FF56-E482-FB4C-8DE4-16A40C8C2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850" y="2103439"/>
            <a:ext cx="5481332" cy="468311"/>
          </a:xfrm>
        </p:spPr>
        <p:txBody>
          <a:bodyPr/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432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648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864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61A5538-FBAA-ED4F-B838-E1FFDA57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995081"/>
            <a:ext cx="5484282" cy="1108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9" name="Tijdelijke aanduiding voor afbeelding 8" descr="Logo Hogeschool van Amsterdam">
            <a:extLst>
              <a:ext uri="{FF2B5EF4-FFF2-40B4-BE49-F238E27FC236}">
                <a16:creationId xmlns:a16="http://schemas.microsoft.com/office/drawing/2014/main" id="{BE5F0F6B-3EEF-A348-970C-3919BC338B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71200" y="99"/>
            <a:ext cx="2872800" cy="61900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foto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11B77A1-2FC4-0045-B9FD-2F4FEE87C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Afbeelding 10" descr="Creating Tomorrow">
            <a:extLst>
              <a:ext uri="{FF2B5EF4-FFF2-40B4-BE49-F238E27FC236}">
                <a16:creationId xmlns:a16="http://schemas.microsoft.com/office/drawing/2014/main" id="{08FE686D-C0FF-3346-B6FF-27D31B96E4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5FA0FFB-3874-7E40-89B2-F972D5F73CD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met het DBHC - t.e.hoogma@hva.nl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1727753-D472-D54D-89CA-B792B41E551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4ACD6D51-22BA-1E44-92F0-52CBDC4FA85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627063"/>
            <a:ext cx="4572000" cy="3889376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2" name="Tijdelijke aanduiding voor inhoud 7">
            <a:extLst>
              <a:ext uri="{FF2B5EF4-FFF2-40B4-BE49-F238E27FC236}">
                <a16:creationId xmlns:a16="http://schemas.microsoft.com/office/drawing/2014/main" id="{12E6FC1D-61CE-E940-A9CA-2EAE39A628F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751388" y="2103438"/>
            <a:ext cx="3557296" cy="2413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C6F32A4-0E3B-574E-910E-65CAF9BA4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294" y="995081"/>
            <a:ext cx="4068856" cy="110835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73333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wee foto'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Creating Tomorrow">
            <a:extLst>
              <a:ext uri="{FF2B5EF4-FFF2-40B4-BE49-F238E27FC236}">
                <a16:creationId xmlns:a16="http://schemas.microsoft.com/office/drawing/2014/main" id="{4588A6F7-D45D-3C4D-A5FB-FF9FCCD6F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5F53128-2F4F-2348-9AF0-C932200934E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met het DBHC - t.e.hoogma@hva.nl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1727753-D472-D54D-89CA-B792B41E551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9" name="Tijdelijke aanduiding voor afbeelding 7" descr="&#10;"/>
          <p:cNvSpPr>
            <a:spLocks noGrp="1"/>
          </p:cNvSpPr>
          <p:nvPr>
            <p:ph type="pic" sz="quarter" idx="20"/>
          </p:nvPr>
        </p:nvSpPr>
        <p:spPr>
          <a:xfrm>
            <a:off x="4756558" y="2103438"/>
            <a:ext cx="4063592" cy="2413000"/>
          </a:xfrm>
          <a:prstGeom prst="rect">
            <a:avLst/>
          </a:prstGeom>
          <a:solidFill>
            <a:schemeClr val="accent6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afbeelding 7"/>
          <p:cNvSpPr>
            <a:spLocks noGrp="1"/>
          </p:cNvSpPr>
          <p:nvPr>
            <p:ph type="pic" sz="quarter" idx="19"/>
          </p:nvPr>
        </p:nvSpPr>
        <p:spPr>
          <a:xfrm>
            <a:off x="323850" y="2103438"/>
            <a:ext cx="4063592" cy="2414562"/>
          </a:xfrm>
          <a:prstGeom prst="rect">
            <a:avLst/>
          </a:prstGeom>
          <a:solidFill>
            <a:schemeClr val="accent6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DEA03D-7869-4E44-9871-7EE3AE555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83008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Creating Tomorrow">
            <a:extLst>
              <a:ext uri="{FF2B5EF4-FFF2-40B4-BE49-F238E27FC236}">
                <a16:creationId xmlns:a16="http://schemas.microsoft.com/office/drawing/2014/main" id="{AE147936-145B-664D-879C-8943872BC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</p:spPr>
      </p:pic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WND - Systeemdenken met het DBHC - t.e.hoogma@hva.nl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3F88F8-AF4B-2449-8658-FBA6E747A2CB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899D2A2-CE3F-814F-BA65-66B9B454F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-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A2DC969-CCE0-1249-932F-4A0237DF4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Afbeelding 6" descr="Creating Tomorrow">
            <a:extLst>
              <a:ext uri="{FF2B5EF4-FFF2-40B4-BE49-F238E27FC236}">
                <a16:creationId xmlns:a16="http://schemas.microsoft.com/office/drawing/2014/main" id="{0BE66D92-CF07-4149-9870-C7D66812F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70525" y="4524301"/>
            <a:ext cx="1873473" cy="619198"/>
          </a:xfrm>
          <a:prstGeom prst="rect">
            <a:avLst/>
          </a:prstGeom>
        </p:spPr>
      </p:pic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DE362A0E-BA61-6D43-94BF-9F1A6EF6A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49" y="2103439"/>
            <a:ext cx="4632867" cy="2413000"/>
          </a:xfrm>
        </p:spPr>
        <p:txBody>
          <a:bodyPr>
            <a:normAutofit/>
          </a:bodyPr>
          <a:lstStyle>
            <a:lvl1pPr marL="0" indent="0">
              <a:lnSpc>
                <a:spcPct val="250000"/>
              </a:lnSpc>
              <a:buClr>
                <a:schemeClr val="bg1"/>
              </a:buClr>
              <a:buNone/>
              <a:defRPr sz="800">
                <a:solidFill>
                  <a:schemeClr val="bg1"/>
                </a:solidFill>
              </a:defRPr>
            </a:lvl1pPr>
            <a:lvl2pPr marL="216000" indent="0">
              <a:lnSpc>
                <a:spcPct val="250000"/>
              </a:lnSpc>
              <a:buClr>
                <a:schemeClr val="bg1"/>
              </a:buClr>
              <a:buNone/>
              <a:defRPr sz="800">
                <a:solidFill>
                  <a:schemeClr val="bg1"/>
                </a:solidFill>
              </a:defRPr>
            </a:lvl2pPr>
            <a:lvl3pPr marL="432000" indent="0">
              <a:lnSpc>
                <a:spcPct val="250000"/>
              </a:lnSpc>
              <a:buClr>
                <a:schemeClr val="bg1"/>
              </a:buClr>
              <a:buNone/>
              <a:defRPr sz="800">
                <a:solidFill>
                  <a:schemeClr val="bg1"/>
                </a:solidFill>
              </a:defRPr>
            </a:lvl3pPr>
            <a:lvl4pPr marL="648000" indent="0">
              <a:lnSpc>
                <a:spcPct val="250000"/>
              </a:lnSpc>
              <a:buClr>
                <a:schemeClr val="bg1"/>
              </a:buClr>
              <a:buNone/>
              <a:defRPr sz="800">
                <a:solidFill>
                  <a:schemeClr val="bg1"/>
                </a:solidFill>
              </a:defRPr>
            </a:lvl4pPr>
            <a:lvl5pPr marL="864000" indent="0">
              <a:lnSpc>
                <a:spcPct val="250000"/>
              </a:lnSpc>
              <a:buClr>
                <a:schemeClr val="bg1"/>
              </a:buClr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E07EE8-1146-8749-AD65-78B0D67D4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49" y="995081"/>
            <a:ext cx="4632867" cy="1108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Bronvermelding</a:t>
            </a:r>
          </a:p>
        </p:txBody>
      </p:sp>
      <p:pic>
        <p:nvPicPr>
          <p:cNvPr id="9" name="Tijdelijke aanduiding voor afbeelding 8" descr="Logo Hogeschool van Amsterdam">
            <a:extLst>
              <a:ext uri="{FF2B5EF4-FFF2-40B4-BE49-F238E27FC236}">
                <a16:creationId xmlns:a16="http://schemas.microsoft.com/office/drawing/2014/main" id="{F7581D9B-C35A-0746-BC44-8D3A54FC32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71200" y="99"/>
            <a:ext cx="2872800" cy="6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29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-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A2DC969-CCE0-1249-932F-4A0237DF4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Afbeelding 6" descr="Creating Tomorrow">
            <a:extLst>
              <a:ext uri="{FF2B5EF4-FFF2-40B4-BE49-F238E27FC236}">
                <a16:creationId xmlns:a16="http://schemas.microsoft.com/office/drawing/2014/main" id="{09238366-724C-8546-BCFD-1CA62BB194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</p:spPr>
      </p:pic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DE362A0E-BA61-6D43-94BF-9F1A6EF6A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49" y="2103439"/>
            <a:ext cx="4632867" cy="2413000"/>
          </a:xfrm>
        </p:spPr>
        <p:txBody>
          <a:bodyPr>
            <a:normAutofit/>
          </a:bodyPr>
          <a:lstStyle>
            <a:lvl1pPr marL="0" indent="0">
              <a:lnSpc>
                <a:spcPct val="250000"/>
              </a:lnSpc>
              <a:buClr>
                <a:schemeClr val="bg1"/>
              </a:buClr>
              <a:buNone/>
              <a:defRPr sz="800">
                <a:solidFill>
                  <a:srgbClr val="25167A"/>
                </a:solidFill>
              </a:defRPr>
            </a:lvl1pPr>
            <a:lvl2pPr marL="216000" indent="0">
              <a:lnSpc>
                <a:spcPct val="250000"/>
              </a:lnSpc>
              <a:buClr>
                <a:schemeClr val="bg1"/>
              </a:buClr>
              <a:buNone/>
              <a:defRPr sz="800">
                <a:solidFill>
                  <a:schemeClr val="bg1"/>
                </a:solidFill>
              </a:defRPr>
            </a:lvl2pPr>
            <a:lvl3pPr marL="432000" indent="0">
              <a:lnSpc>
                <a:spcPct val="250000"/>
              </a:lnSpc>
              <a:buClr>
                <a:schemeClr val="bg1"/>
              </a:buClr>
              <a:buNone/>
              <a:defRPr sz="800">
                <a:solidFill>
                  <a:schemeClr val="bg1"/>
                </a:solidFill>
              </a:defRPr>
            </a:lvl3pPr>
            <a:lvl4pPr marL="648000" indent="0">
              <a:lnSpc>
                <a:spcPct val="250000"/>
              </a:lnSpc>
              <a:buClr>
                <a:schemeClr val="bg1"/>
              </a:buClr>
              <a:buNone/>
              <a:defRPr sz="800">
                <a:solidFill>
                  <a:schemeClr val="bg1"/>
                </a:solidFill>
              </a:defRPr>
            </a:lvl4pPr>
            <a:lvl5pPr marL="864000" indent="0">
              <a:lnSpc>
                <a:spcPct val="250000"/>
              </a:lnSpc>
              <a:buClr>
                <a:schemeClr val="bg1"/>
              </a:buClr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E07EE8-1146-8749-AD65-78B0D67D4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49" y="995081"/>
            <a:ext cx="4632867" cy="1108357"/>
          </a:xfrm>
        </p:spPr>
        <p:txBody>
          <a:bodyPr/>
          <a:lstStyle>
            <a:lvl1pPr>
              <a:defRPr>
                <a:solidFill>
                  <a:srgbClr val="25167A"/>
                </a:solidFill>
              </a:defRPr>
            </a:lvl1pPr>
          </a:lstStyle>
          <a:p>
            <a:r>
              <a:rPr lang="nl-NL"/>
              <a:t>Bronvermelding</a:t>
            </a:r>
          </a:p>
        </p:txBody>
      </p:sp>
    </p:spTree>
    <p:extLst>
      <p:ext uri="{BB962C8B-B14F-4D97-AF65-F5344CB8AC3E}">
        <p14:creationId xmlns:p14="http://schemas.microsoft.com/office/powerpoint/2010/main" val="570405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FA98-5B9D-5BA5-EF9A-1F0A652AE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751209-D5DF-D8A9-C3B9-2D27906F2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DA4C3D-03C8-49A1-2FB5-047E9FA18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3203E0-94D9-A90C-9D8E-DCD19E56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WND - Systeemdenken met het DBHC - t.e.hoogma@hva.nl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ACEF21-BFE4-32A7-1E5F-05ECE41E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3EC5C-9ADD-AE43-B48A-EEF645C507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8693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WND - Systeemdenken met het DBHC - t.e.hoogma@hva.nl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B49A-A3CB-3F42-8C33-775D49D16EA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20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dia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52C3271-99C2-AA4C-8843-4DBD01189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Afbeelding 10" descr="Creating Tomorrow">
            <a:extLst>
              <a:ext uri="{FF2B5EF4-FFF2-40B4-BE49-F238E27FC236}">
                <a16:creationId xmlns:a16="http://schemas.microsoft.com/office/drawing/2014/main" id="{1C8F4B79-BD4E-2F4C-B044-962D1C582A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</p:spPr>
      </p:pic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CB139574-2387-A149-BF89-1740A5E685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903870"/>
            <a:ext cx="5481332" cy="305682"/>
          </a:xfrm>
        </p:spPr>
        <p:txBody>
          <a:bodyPr>
            <a:normAutofit/>
          </a:bodyPr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 sz="900">
                <a:solidFill>
                  <a:srgbClr val="25167A"/>
                </a:solidFill>
              </a:defRPr>
            </a:lvl1pPr>
            <a:lvl2pPr marL="216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432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648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864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Naam: N. Achternaam</a:t>
            </a:r>
          </a:p>
          <a:p>
            <a:pPr lvl="0"/>
            <a:r>
              <a:rPr lang="nl-NL"/>
              <a:t>Datum: 00-00-0000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7B6FF56-E482-FB4C-8DE4-16A40C8C2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850" y="2103439"/>
            <a:ext cx="5481332" cy="468311"/>
          </a:xfrm>
        </p:spPr>
        <p:txBody>
          <a:bodyPr/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rgbClr val="25167A"/>
                </a:solidFill>
              </a:defRPr>
            </a:lvl1pPr>
            <a:lvl2pPr marL="216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432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648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864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61A5538-FBAA-ED4F-B838-E1FFDA57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995081"/>
            <a:ext cx="5484282" cy="1108357"/>
          </a:xfrm>
        </p:spPr>
        <p:txBody>
          <a:bodyPr/>
          <a:lstStyle>
            <a:lvl1pPr>
              <a:defRPr>
                <a:solidFill>
                  <a:srgbClr val="25167A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80390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dia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Creating Tomorrow">
            <a:extLst>
              <a:ext uri="{FF2B5EF4-FFF2-40B4-BE49-F238E27FC236}">
                <a16:creationId xmlns:a16="http://schemas.microsoft.com/office/drawing/2014/main" id="{96169777-1A93-AC41-BCCC-3B3AD71B9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</p:spPr>
      </p:pic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53865B02-C372-3B4F-99F4-DC48043FCE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640800"/>
            <a:ext cx="4572000" cy="38592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556CDDB-3142-4B4F-8725-BFCD85DD8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9255"/>
            <a:ext cx="4572000" cy="3859200"/>
          </a:xfrm>
          <a:prstGeom prst="rect">
            <a:avLst/>
          </a:prstGeom>
          <a:solidFill>
            <a:srgbClr val="25167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A5FC0E7E-E23C-BC40-B810-FBCAC1962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903870"/>
            <a:ext cx="3997629" cy="305682"/>
          </a:xfrm>
        </p:spPr>
        <p:txBody>
          <a:bodyPr>
            <a:normAutofit/>
          </a:bodyPr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  <a:lvl2pPr marL="216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432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648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864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Naam: N. Achternaam</a:t>
            </a:r>
          </a:p>
          <a:p>
            <a:pPr lvl="0"/>
            <a:r>
              <a:rPr lang="nl-NL"/>
              <a:t>Datum: 00-00-0000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7B6FF56-E482-FB4C-8DE4-16A40C8C2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850" y="2103439"/>
            <a:ext cx="3997629" cy="468311"/>
          </a:xfrm>
        </p:spPr>
        <p:txBody>
          <a:bodyPr/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432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648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86400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61A5538-FBAA-ED4F-B838-E1FFDA57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2" y="995081"/>
            <a:ext cx="3997628" cy="1108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70271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-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9747375-E943-3F4A-A364-C2E9609ED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Afbeelding 9" descr="Creating Tomorrow">
            <a:extLst>
              <a:ext uri="{FF2B5EF4-FFF2-40B4-BE49-F238E27FC236}">
                <a16:creationId xmlns:a16="http://schemas.microsoft.com/office/drawing/2014/main" id="{6E12549B-A758-2F47-BDFF-31F8D9B10C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9984AE3-7D21-634F-BB5D-ACD345F47C3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met het DBHC - t.e.hoogma@hva.nl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8D17EF6-3624-1E47-8EBA-9CFBC6388BF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9004725-3891-F142-B776-4F4F0619876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F8AF7CA-6D0E-9549-8B9D-FE69F3BD31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849" y="2103439"/>
            <a:ext cx="5484283" cy="468312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3">
            <a:extLst>
              <a:ext uri="{FF2B5EF4-FFF2-40B4-BE49-F238E27FC236}">
                <a16:creationId xmlns:a16="http://schemas.microsoft.com/office/drawing/2014/main" id="{03602AD6-01FB-1649-AD9D-FA7C710B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995081"/>
            <a:ext cx="5484283" cy="1108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-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9747375-E943-3F4A-A364-C2E9609ED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Afbeelding 8" descr="Creating Tomorrow">
            <a:extLst>
              <a:ext uri="{FF2B5EF4-FFF2-40B4-BE49-F238E27FC236}">
                <a16:creationId xmlns:a16="http://schemas.microsoft.com/office/drawing/2014/main" id="{86D39C4F-49EF-AD41-B4B5-4F6492E7BB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9984AE3-7D21-634F-BB5D-ACD345F47C3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met het DBHC - t.e.hoogma@hva.nl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8D17EF6-3624-1E47-8EBA-9CFBC6388BF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9004725-3891-F142-B776-4F4F0619876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F8AF7CA-6D0E-9549-8B9D-FE69F3BD31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849" y="2103439"/>
            <a:ext cx="5484283" cy="468312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rgbClr val="25167A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3">
            <a:extLst>
              <a:ext uri="{FF2B5EF4-FFF2-40B4-BE49-F238E27FC236}">
                <a16:creationId xmlns:a16="http://schemas.microsoft.com/office/drawing/2014/main" id="{03602AD6-01FB-1649-AD9D-FA7C710B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995081"/>
            <a:ext cx="5484283" cy="1108357"/>
          </a:xfrm>
        </p:spPr>
        <p:txBody>
          <a:bodyPr/>
          <a:lstStyle>
            <a:lvl1pPr>
              <a:defRPr>
                <a:solidFill>
                  <a:srgbClr val="25167A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9461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2F49DF6-EF89-9242-96AF-13E2B93C5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Afbeelding 9" descr="Creating Tomorrow">
            <a:extLst>
              <a:ext uri="{FF2B5EF4-FFF2-40B4-BE49-F238E27FC236}">
                <a16:creationId xmlns:a16="http://schemas.microsoft.com/office/drawing/2014/main" id="{CC4838CF-D7BB-FD4B-AA3B-F164D4A1D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492356F-B0BD-C441-ACCC-2B36166F77B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met het DBHC - t.e.hoogma@hva.nl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6E3A49-4F16-3D48-BCBD-BE73340D12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004725-3891-F142-B776-4F4F0619876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CC833F-AF5D-BE4A-BBF9-4A5C0DC4AC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850" y="2103438"/>
            <a:ext cx="7978775" cy="2413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D4A260E-A58B-9E41-A402-C97E8834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5081"/>
            <a:ext cx="7984772" cy="110835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Creating Tomorrow">
            <a:extLst>
              <a:ext uri="{FF2B5EF4-FFF2-40B4-BE49-F238E27FC236}">
                <a16:creationId xmlns:a16="http://schemas.microsoft.com/office/drawing/2014/main" id="{1C75A9D6-2C46-B646-BDC2-89688A800F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5A2BDAB-AAC0-F642-B6E9-4CB0E962A79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met het DBHC - t.e.hoogma@hva.nl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4FA802C-F3CD-5D4D-B3F2-4A13C4F220E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004725-3891-F142-B776-4F4F0619876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3BBFB1-6BF4-354F-BF3B-825E6A2DF94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D4A260E-A58B-9E41-A402-C97E8834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5081"/>
            <a:ext cx="8496300" cy="110835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2456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wee kolommen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FFB0894-0333-5B42-BDFC-17A0DF056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Afbeelding 9" descr="Creating Tomorrow">
            <a:extLst>
              <a:ext uri="{FF2B5EF4-FFF2-40B4-BE49-F238E27FC236}">
                <a16:creationId xmlns:a16="http://schemas.microsoft.com/office/drawing/2014/main" id="{0406B399-95BD-4446-9220-3C9F8E5149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1C48642-667B-FA4F-88D6-7753205E7ED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met het DBHC - t.e.hoogma@hva.nl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1727753-D472-D54D-89CA-B792B41E551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3" name="Tijdelijke aanduiding voor tekst 10">
            <a:extLst>
              <a:ext uri="{FF2B5EF4-FFF2-40B4-BE49-F238E27FC236}">
                <a16:creationId xmlns:a16="http://schemas.microsoft.com/office/drawing/2014/main" id="{5BF6970D-BDB0-4143-B921-6712EDEF961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55995" y="2103438"/>
            <a:ext cx="3552627" cy="2413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6D8E25C-F890-3949-807A-7D2F4B353F1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3850" y="2103438"/>
            <a:ext cx="4069730" cy="2413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1D74C8B-8297-FA47-B027-9DC7D674B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5081"/>
            <a:ext cx="7984772" cy="110835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wee objec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Creating Tomorrow">
            <a:extLst>
              <a:ext uri="{FF2B5EF4-FFF2-40B4-BE49-F238E27FC236}">
                <a16:creationId xmlns:a16="http://schemas.microsoft.com/office/drawing/2014/main" id="{D18B712C-1B44-144C-BD2A-D06C2A2910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1C48642-667B-FA4F-88D6-7753205E7ED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met het DBHC - t.e.hoogma@hva.nl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1727753-D472-D54D-89CA-B792B41E551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8" name="Tijdelijke aanduiding voor inhoud 7">
            <a:extLst>
              <a:ext uri="{FF2B5EF4-FFF2-40B4-BE49-F238E27FC236}">
                <a16:creationId xmlns:a16="http://schemas.microsoft.com/office/drawing/2014/main" id="{62B91163-97E5-7C4E-8B1C-CB52D1A5383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751387" y="2103438"/>
            <a:ext cx="3557235" cy="2413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AF53FE7A-E478-E746-9FA5-8780793E6A4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3850" y="2103438"/>
            <a:ext cx="4068763" cy="2413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1D74C8B-8297-FA47-B027-9DC7D674B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5081"/>
            <a:ext cx="7984772" cy="110835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53794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57922" y="4676319"/>
            <a:ext cx="391407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75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l-NL"/>
              <a:t>WND - Systeemdenken met het DBHC - t.e.hoogma@hva.nl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31275" y="4676319"/>
            <a:ext cx="360101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750">
                <a:solidFill>
                  <a:schemeClr val="tx1"/>
                </a:solidFill>
                <a:ea typeface="Arial" charset="0"/>
                <a:cs typeface="Arial" charset="0"/>
              </a:defRPr>
            </a:lvl1pPr>
          </a:lstStyle>
          <a:p>
            <a:fld id="{49004725-3891-F142-B776-4F4F0619876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titel 10">
            <a:extLst>
              <a:ext uri="{FF2B5EF4-FFF2-40B4-BE49-F238E27FC236}">
                <a16:creationId xmlns:a16="http://schemas.microsoft.com/office/drawing/2014/main" id="{D300BD3F-6B8F-0E4D-9838-108DA9EB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95081"/>
            <a:ext cx="8496300" cy="11083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DBB5C1A-0EAA-1D4B-8889-5910D8891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850" y="2103438"/>
            <a:ext cx="8496300" cy="2413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Tijdelijke aanduiding voor afbeelding 8">
            <a:extLst>
              <a:ext uri="{FF2B5EF4-FFF2-40B4-BE49-F238E27FC236}">
                <a16:creationId xmlns:a16="http://schemas.microsoft.com/office/drawing/2014/main" id="{C3B3AECC-6A0E-C341-A045-C087D44B5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/>
          <a:stretch/>
        </p:blipFill>
        <p:spPr>
          <a:xfrm>
            <a:off x="6271200" y="0"/>
            <a:ext cx="2872800" cy="6192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709509D-877A-284B-9DCB-E865E3A9CE2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5" r:id="rId2"/>
    <p:sldLayoutId id="2147483674" r:id="rId3"/>
    <p:sldLayoutId id="2147483663" r:id="rId4"/>
    <p:sldLayoutId id="2147483676" r:id="rId5"/>
    <p:sldLayoutId id="2147483659" r:id="rId6"/>
    <p:sldLayoutId id="2147483670" r:id="rId7"/>
    <p:sldLayoutId id="2147483660" r:id="rId8"/>
    <p:sldLayoutId id="2147483671" r:id="rId9"/>
    <p:sldLayoutId id="2147483667" r:id="rId10"/>
    <p:sldLayoutId id="2147483668" r:id="rId11"/>
    <p:sldLayoutId id="2147483661" r:id="rId12"/>
    <p:sldLayoutId id="2147483673" r:id="rId13"/>
    <p:sldLayoutId id="2147483677" r:id="rId14"/>
    <p:sldLayoutId id="2147483678" r:id="rId15"/>
    <p:sldLayoutId id="2147483679" r:id="rId16"/>
  </p:sldLayoutIdLst>
  <p:hf hdr="0" dt="0"/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3400" b="1" i="0" kern="1200" cap="none">
          <a:solidFill>
            <a:srgbClr val="25167A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25167A"/>
          </a:solidFill>
          <a:latin typeface="Arial" charset="0"/>
          <a:ea typeface="ＭＳ Ｐゴシック" charset="-128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25167A"/>
          </a:solidFill>
          <a:latin typeface="Arial" charset="0"/>
          <a:ea typeface="ＭＳ Ｐゴシック" charset="-128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25167A"/>
          </a:solidFill>
          <a:latin typeface="Arial" charset="0"/>
          <a:ea typeface="ＭＳ Ｐゴシック" charset="-128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25167A"/>
          </a:solidFill>
          <a:latin typeface="Arial" charset="0"/>
          <a:ea typeface="ＭＳ Ｐゴシック" charset="-128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25167A"/>
          </a:solidFill>
          <a:latin typeface="Arial" charset="0"/>
          <a:ea typeface="ＭＳ Ｐゴシック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25167A"/>
          </a:solidFill>
          <a:latin typeface="Arial" charset="0"/>
          <a:ea typeface="ＭＳ Ｐゴシック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25167A"/>
          </a:solidFill>
          <a:latin typeface="Arial" charset="0"/>
          <a:ea typeface="ＭＳ Ｐゴシック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25167A"/>
          </a:solidFill>
          <a:latin typeface="Arial" charset="0"/>
          <a:ea typeface="ＭＳ Ｐゴシック" charset="-128"/>
        </a:defRPr>
      </a:lvl9pPr>
    </p:titleStyle>
    <p:bodyStyle>
      <a:lvl1pPr marL="216000" indent="-216000" algn="l" defTabSz="342900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rgbClr val="25167A"/>
        </a:buClr>
        <a:buSzPct val="140000"/>
        <a:buFont typeface="Arial" panose="020B0604020202020204" pitchFamily="34" charset="0"/>
        <a:buChar char="•"/>
        <a:defRPr sz="1200" kern="1200" baseline="0">
          <a:solidFill>
            <a:srgbClr val="25167A"/>
          </a:solidFill>
          <a:latin typeface="Arial"/>
          <a:ea typeface="ＭＳ Ｐゴシック" charset="-128"/>
          <a:cs typeface="Arial"/>
        </a:defRPr>
      </a:lvl1pPr>
      <a:lvl2pPr marL="432000" indent="-216000" algn="l" defTabSz="342900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rgbClr val="25167A"/>
        </a:buClr>
        <a:buSzPct val="140000"/>
        <a:buFont typeface="Arial" panose="020B0604020202020204" pitchFamily="34" charset="0"/>
        <a:buChar char="•"/>
        <a:defRPr sz="1200" kern="1200">
          <a:solidFill>
            <a:srgbClr val="25167A"/>
          </a:solidFill>
          <a:latin typeface="Arial"/>
          <a:ea typeface="ＭＳ Ｐゴシック" charset="-128"/>
          <a:cs typeface="Arial"/>
        </a:defRPr>
      </a:lvl2pPr>
      <a:lvl3pPr marL="648000" indent="-216000" algn="l" defTabSz="342900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rgbClr val="25167A"/>
        </a:buClr>
        <a:buSzPct val="140000"/>
        <a:buFont typeface="Arial" panose="020B0604020202020204" pitchFamily="34" charset="0"/>
        <a:buChar char="•"/>
        <a:defRPr sz="1200" kern="1200">
          <a:solidFill>
            <a:srgbClr val="25167A"/>
          </a:solidFill>
          <a:latin typeface="Arial"/>
          <a:ea typeface="ＭＳ Ｐゴシック" charset="-128"/>
          <a:cs typeface="Arial"/>
        </a:defRPr>
      </a:lvl3pPr>
      <a:lvl4pPr marL="864000" indent="-216000" algn="l" defTabSz="342900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rgbClr val="25167A"/>
        </a:buClr>
        <a:buSzPct val="140000"/>
        <a:buFont typeface="Arial" panose="020B0604020202020204" pitchFamily="34" charset="0"/>
        <a:buChar char="•"/>
        <a:defRPr sz="1200" kern="1200">
          <a:solidFill>
            <a:srgbClr val="25167A"/>
          </a:solidFill>
          <a:latin typeface="Arial"/>
          <a:ea typeface="ＭＳ Ｐゴシック" charset="-128"/>
          <a:cs typeface="Arial"/>
        </a:defRPr>
      </a:lvl4pPr>
      <a:lvl5pPr marL="1080000" indent="-216000" algn="l" defTabSz="342900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rgbClr val="25167A"/>
        </a:buClr>
        <a:buSzPct val="140000"/>
        <a:buFont typeface="Arial" panose="020B0604020202020204" pitchFamily="34" charset="0"/>
        <a:buChar char="•"/>
        <a:defRPr sz="1200" kern="1200">
          <a:solidFill>
            <a:srgbClr val="25167A"/>
          </a:solidFill>
          <a:latin typeface="Arial"/>
          <a:ea typeface="ＭＳ Ｐゴシック" charset="-128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04" userDrawn="1">
          <p15:clr>
            <a:srgbClr val="F26B43"/>
          </p15:clr>
        </p15:guide>
        <p15:guide id="4" pos="5556" userDrawn="1">
          <p15:clr>
            <a:srgbClr val="F26B43"/>
          </p15:clr>
        </p15:guide>
        <p15:guide id="5" orient="horz" pos="395" userDrawn="1">
          <p15:clr>
            <a:srgbClr val="F26B43"/>
          </p15:clr>
        </p15:guide>
        <p15:guide id="6" orient="horz" pos="2845" userDrawn="1">
          <p15:clr>
            <a:srgbClr val="F26B43"/>
          </p15:clr>
        </p15:guide>
        <p15:guide id="7" orient="horz" pos="690" userDrawn="1">
          <p15:clr>
            <a:srgbClr val="F26B43"/>
          </p15:clr>
        </p15:guide>
        <p15:guide id="8" orient="horz" pos="13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ynalearn.nl/" TargetMode="External"/><Relationship Id="rId3" Type="http://schemas.openxmlformats.org/officeDocument/2006/relationships/image" Target="../media/image14.png"/><Relationship Id="rId7" Type="http://schemas.openxmlformats.org/officeDocument/2006/relationships/hyperlink" Target="mailto:b.bredeweg@hva.n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j.holt@hva.nl" TargetMode="External"/><Relationship Id="rId5" Type="http://schemas.openxmlformats.org/officeDocument/2006/relationships/hyperlink" Target="mailto:t.e.hoogma@hva.nl" TargetMode="Externa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dynalearn.nl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Scientists have found a black hole so large it eats the equivalent of one  sun per day - OPB">
            <a:extLst>
              <a:ext uri="{FF2B5EF4-FFF2-40B4-BE49-F238E27FC236}">
                <a16:creationId xmlns:a16="http://schemas.microsoft.com/office/drawing/2014/main" id="{325AFB63-799C-077A-E8BF-E7ED06F3C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920"/>
            <a:ext cx="9359537" cy="580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58A11A4-E908-4CCD-F600-CF066814D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60" y="346941"/>
            <a:ext cx="8496300" cy="1108357"/>
          </a:xfrm>
        </p:spPr>
        <p:txBody>
          <a:bodyPr>
            <a:noAutofit/>
          </a:bodyPr>
          <a:lstStyle/>
          <a:p>
            <a:pPr algn="r"/>
            <a: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  <a:t>Leren systeemdenken</a:t>
            </a:r>
            <a:b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  <a:t>Dutch Black Hole Consortium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7102CF7-BC96-E939-6FED-E884B7EB0C0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48064" y="2978516"/>
            <a:ext cx="3117261" cy="906518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</a:rPr>
              <a:t>Tessa Hoogma</a:t>
            </a:r>
          </a:p>
          <a:p>
            <a:pPr marL="0" indent="0" algn="r">
              <a:buNone/>
            </a:pP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</a:rPr>
              <a:t>Joanna Holt</a:t>
            </a:r>
          </a:p>
          <a:p>
            <a:pPr marL="0" indent="0" algn="r">
              <a:buNone/>
            </a:pP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</a:rPr>
              <a:t>Bert Bredeweg</a:t>
            </a:r>
          </a:p>
          <a:p>
            <a:pPr marL="0" indent="0" algn="r">
              <a:buNone/>
            </a:pPr>
            <a:endParaRPr lang="nl-NL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 algn="r">
              <a:buNone/>
            </a:pP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</a:rPr>
              <a:t>Hogeschool van Amsterdam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0330C5B-A285-7962-1D93-4FB26B22D3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WND - Systeemdenken met het DBHC - </a:t>
            </a:r>
            <a:r>
              <a:rPr lang="nl-NL" dirty="0" err="1"/>
              <a:t>t.e.hoogma@hva.nl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462FE2-1955-D865-19CD-F5EE06B665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3F88F8-AF4B-2449-8658-FBA6E747A2CB}" type="slidenum">
              <a:rPr lang="nl-NL" smtClean="0"/>
              <a:pPr/>
              <a:t>1</a:t>
            </a:fld>
            <a:endParaRPr lang="nl-NL"/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B36FD58D-2504-7D85-A506-623C3DD438BC}"/>
              </a:ext>
            </a:extLst>
          </p:cNvPr>
          <p:cNvSpPr txBox="1">
            <a:spLocks/>
          </p:cNvSpPr>
          <p:nvPr/>
        </p:nvSpPr>
        <p:spPr>
          <a:xfrm>
            <a:off x="5051247" y="4676319"/>
            <a:ext cx="391407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7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>
              <a:defRPr/>
            </a:pPr>
            <a:r>
              <a:rPr lang="en-GB" noProof="0" dirty="0">
                <a:solidFill>
                  <a:schemeClr val="accent4">
                    <a:lumMod val="75000"/>
                  </a:schemeClr>
                </a:solidFill>
              </a:rPr>
              <a:t>Credit: ESO</a:t>
            </a:r>
          </a:p>
        </p:txBody>
      </p:sp>
    </p:spTree>
    <p:extLst>
      <p:ext uri="{BB962C8B-B14F-4D97-AF65-F5344CB8AC3E}">
        <p14:creationId xmlns:p14="http://schemas.microsoft.com/office/powerpoint/2010/main" val="638030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87E8B-4226-5C53-7C49-94BF436FF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15789-6D08-2498-C8B2-7931F148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mbria" panose="02040503050406030204" pitchFamily="18" charset="0"/>
              </a:rPr>
              <a:t>Ontwikkelde lessen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F6F46A9-C1B7-A42A-E682-82F68FF7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3EC5C-9ADD-AE43-B48A-EEF645C5077E}" type="slidenum">
              <a:rPr lang="nl-NL" smtClean="0"/>
              <a:t>10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6DC9D40-7259-F311-83B4-14596591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54092" y="112763"/>
            <a:ext cx="1260566" cy="526230"/>
          </a:xfrm>
          <a:prstGeom prst="rect">
            <a:avLst/>
          </a:prstGeom>
        </p:spPr>
      </p:pic>
      <p:sp>
        <p:nvSpPr>
          <p:cNvPr id="14" name="Tijdelijke aanduiding voor voettekst 13">
            <a:extLst>
              <a:ext uri="{FF2B5EF4-FFF2-40B4-BE49-F238E27FC236}">
                <a16:creationId xmlns:a16="http://schemas.microsoft.com/office/drawing/2014/main" id="{3FCF2E22-321B-00E8-DD02-16E546150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WND - Systeemdenken met het DBHC - t.e.hoogma@hva.nl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FDE46ED-0210-E11F-633B-F75F6D0B2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909726"/>
              </p:ext>
            </p:extLst>
          </p:nvPr>
        </p:nvGraphicFramePr>
        <p:xfrm>
          <a:off x="710115" y="1601737"/>
          <a:ext cx="7723770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0035">
                  <a:extLst>
                    <a:ext uri="{9D8B030D-6E8A-4147-A177-3AD203B41FA5}">
                      <a16:colId xmlns:a16="http://schemas.microsoft.com/office/drawing/2014/main" val="924286842"/>
                    </a:ext>
                  </a:extLst>
                </a:gridCol>
                <a:gridCol w="2049356">
                  <a:extLst>
                    <a:ext uri="{9D8B030D-6E8A-4147-A177-3AD203B41FA5}">
                      <a16:colId xmlns:a16="http://schemas.microsoft.com/office/drawing/2014/main" val="632915274"/>
                    </a:ext>
                  </a:extLst>
                </a:gridCol>
                <a:gridCol w="2143097">
                  <a:extLst>
                    <a:ext uri="{9D8B030D-6E8A-4147-A177-3AD203B41FA5}">
                      <a16:colId xmlns:a16="http://schemas.microsoft.com/office/drawing/2014/main" val="2215887331"/>
                    </a:ext>
                  </a:extLst>
                </a:gridCol>
                <a:gridCol w="2041282">
                  <a:extLst>
                    <a:ext uri="{9D8B030D-6E8A-4147-A177-3AD203B41FA5}">
                      <a16:colId xmlns:a16="http://schemas.microsoft.com/office/drawing/2014/main" val="4153128862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endParaRPr lang="nl-NL" sz="100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Niveau 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Niveau 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Niveau 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37458218"/>
                  </a:ext>
                </a:extLst>
              </a:tr>
              <a:tr h="1457325"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Biologie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Bloedsomloop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Mutaties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Terra Nova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Yellowstone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Thermoregulatie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Bloedsuikerspiegel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Het eiland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Kelpwouden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Plant onder stolp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dirty="0">
                          <a:latin typeface="Cambria" panose="02040503050406030204" pitchFamily="18" charset="0"/>
                        </a:rPr>
                        <a:t>Calciumhuishouding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dirty="0">
                          <a:latin typeface="Cambria" panose="02040503050406030204" pitchFamily="18" charset="0"/>
                        </a:rPr>
                        <a:t>Enzymen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dirty="0">
                          <a:latin typeface="Cambria" panose="02040503050406030204" pitchFamily="18" charset="0"/>
                        </a:rPr>
                        <a:t>Immuunsysteem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dirty="0">
                          <a:latin typeface="Cambria" panose="02040503050406030204" pitchFamily="18" charset="0"/>
                        </a:rPr>
                        <a:t>Klokgenen</a:t>
                      </a:r>
                    </a:p>
                    <a:p>
                      <a:r>
                        <a:rPr lang="nl-NL" sz="1000" dirty="0" err="1">
                          <a:latin typeface="Cambria" panose="02040503050406030204" pitchFamily="18" charset="0"/>
                        </a:rPr>
                        <a:t>Lac</a:t>
                      </a:r>
                      <a:r>
                        <a:rPr lang="nl-NL" sz="1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nl-NL" sz="1000" dirty="0" err="1">
                          <a:latin typeface="Cambria" panose="02040503050406030204" pitchFamily="18" charset="0"/>
                        </a:rPr>
                        <a:t>operon</a:t>
                      </a:r>
                      <a:endParaRPr lang="nl-NL" sz="1000" dirty="0">
                        <a:latin typeface="Cambria" panose="02040503050406030204" pitchFamily="18" charset="0"/>
                      </a:endParaRP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Melatonine regulatie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Predator-prooi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Spermatogenese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Waterpotentiaal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35476848"/>
                  </a:ext>
                </a:extLst>
              </a:tr>
              <a:tr h="994410"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Natuurkunde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Calorimetrie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Cruise control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Geluid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Hondenslee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Sterreneigenschappen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Stroomkring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Behoud van energie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Elektrische huisinstallatie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Gaswet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Parachutist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Sterrentoestanden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Kracht en beweging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Massa-veersysteem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Balans in een ster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Ster om zwart gat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41316685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Aardrijkskunde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Armoede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Broeikaseffect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Centrum-periferie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Neolithische tijd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Klimaatverandering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Waterhuishouding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75813341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Economie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Marktwerking</a:t>
                      </a:r>
                    </a:p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Industriële revolutie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Pensioenen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latin typeface="Cambria" panose="02040503050406030204" pitchFamily="18" charset="0"/>
                        </a:rPr>
                        <a:t>Conjunctuur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31081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8586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EE3043-35D8-178E-364E-07BF6A67D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mbria" panose="02040503050406030204" pitchFamily="18" charset="0"/>
              </a:rPr>
              <a:t>Meer weten van het DBHC?</a:t>
            </a:r>
          </a:p>
        </p:txBody>
      </p:sp>
      <p:pic>
        <p:nvPicPr>
          <p:cNvPr id="7" name="Tijdelijke aanduiding voor inhoud 6" descr="Afbeelding met tekst, schermopname, poster&#10;&#10;Door AI gegenereerde inhoud is mogelijk onjuist.">
            <a:extLst>
              <a:ext uri="{FF2B5EF4-FFF2-40B4-BE49-F238E27FC236}">
                <a16:creationId xmlns:a16="http://schemas.microsoft.com/office/drawing/2014/main" id="{6650294B-D85D-B1A7-1A2D-5AB832EC0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6034" y="120861"/>
            <a:ext cx="5111932" cy="4829302"/>
          </a:xfr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6C3FF32-F276-CEFE-7D89-2669D52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WND - Systeemdenken met het DBHC - t.e.hoogma@hva.nl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2DCD69-47FF-93BD-0867-A171EA9D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3EC5C-9ADD-AE43-B48A-EEF645C5077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830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4E7314D-C048-0AF1-0BB3-9B1C6F202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54092" y="112763"/>
            <a:ext cx="1260566" cy="526230"/>
          </a:xfrm>
          <a:prstGeom prst="rect">
            <a:avLst/>
          </a:prstGeom>
        </p:spPr>
      </p:pic>
      <p:pic>
        <p:nvPicPr>
          <p:cNvPr id="4098" name="Picture 2" descr="Distant jets may show us how supermassive black holes get so big | MIT  Technology Review">
            <a:extLst>
              <a:ext uri="{FF2B5EF4-FFF2-40B4-BE49-F238E27FC236}">
                <a16:creationId xmlns:a16="http://schemas.microsoft.com/office/drawing/2014/main" id="{59087EF3-9779-B72D-4828-12DBA29F0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3" y="-293914"/>
            <a:ext cx="9255033" cy="57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4E47AA-D634-715E-E1E7-17168A542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879305"/>
            <a:ext cx="8496300" cy="1108357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</a:rPr>
              <a:t>Meedoen?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A24111-B870-CAC9-F6FF-3A5B2F6D0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00" y="1529837"/>
            <a:ext cx="8496300" cy="2413001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</a:rPr>
              <a:t>Spreek ons aan of neem contact met ons op </a:t>
            </a: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  <a:sym typeface="Wingdings" pitchFamily="2" charset="2"/>
              </a:rPr>
              <a:t> 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</a:rPr>
              <a:t>Tessa Hoogma – </a:t>
            </a: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t.e.hoogma@hva.nl</a:t>
            </a: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</a:rPr>
              <a:t>Joanna Holt - </a:t>
            </a: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j.holt@hva.nl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</a:rPr>
              <a:t>Bert Bredeweg – </a:t>
            </a: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b.bredeweg@hva.nl</a:t>
            </a:r>
            <a:endParaRPr lang="nl-NL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</a:rPr>
              <a:t>https://dbhc.nl/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</a:rPr>
              <a:t>https://dynalearn.nl</a:t>
            </a: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nl-NL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320A97-753A-249A-88B6-2D4F066E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3EC5C-9ADD-AE43-B48A-EEF645C5077E}" type="slidenum">
              <a:rPr lang="nl-NL" smtClean="0"/>
              <a:t>12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FE672FA-1190-18D5-95B9-C3180A93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WND - Systeemdenken met het DBHC - t.e.hoogma@hva.nl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1C4CF7FF-A051-B40E-DB44-9814166E9FF6}"/>
              </a:ext>
            </a:extLst>
          </p:cNvPr>
          <p:cNvSpPr txBox="1">
            <a:spLocks/>
          </p:cNvSpPr>
          <p:nvPr/>
        </p:nvSpPr>
        <p:spPr>
          <a:xfrm>
            <a:off x="4949946" y="4539397"/>
            <a:ext cx="391407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7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>
              <a:defRPr/>
            </a:pPr>
            <a:r>
              <a:rPr lang="en-GB" noProof="0" dirty="0">
                <a:solidFill>
                  <a:schemeClr val="accent4">
                    <a:lumMod val="75000"/>
                  </a:schemeClr>
                </a:solidFill>
              </a:rPr>
              <a:t>Credit: MIT</a:t>
            </a:r>
          </a:p>
        </p:txBody>
      </p:sp>
    </p:spTree>
    <p:extLst>
      <p:ext uri="{BB962C8B-B14F-4D97-AF65-F5344CB8AC3E}">
        <p14:creationId xmlns:p14="http://schemas.microsoft.com/office/powerpoint/2010/main" val="3681364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448B5F5-C36E-0E8C-E2D9-F6FDA88B29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1400" dirty="0">
                <a:latin typeface="Cambria" panose="02040503050406030204" pitchFamily="18" charset="0"/>
              </a:rPr>
              <a:t>Systeemdenken is een manier van kijken die de wereld ziet als een samenhangend geheel van onderling verbonden onderdelen, in plaats van een verzameling losse feiten of vakken.</a:t>
            </a:r>
            <a:endParaRPr lang="nl-NL" sz="1400" baseline="30000" dirty="0">
              <a:latin typeface="Cambria" panose="02040503050406030204" pitchFamily="18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8979E47-2D95-7624-C49E-698A1C227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mbria" panose="02040503050406030204" pitchFamily="18" charset="0"/>
              </a:rPr>
              <a:t>Systeemdenken</a:t>
            </a:r>
          </a:p>
        </p:txBody>
      </p:sp>
      <p:pic>
        <p:nvPicPr>
          <p:cNvPr id="1028" name="Picture 4" descr="The new frontier of gravitational waves | Nature">
            <a:extLst>
              <a:ext uri="{FF2B5EF4-FFF2-40B4-BE49-F238E27FC236}">
                <a16:creationId xmlns:a16="http://schemas.microsoft.com/office/drawing/2014/main" id="{77A453AE-B07B-11AE-0D37-28095EDE0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50" y="2857028"/>
            <a:ext cx="2745588" cy="227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10EAEDB-9160-DA90-4CBA-A3225297B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54092" y="112763"/>
            <a:ext cx="1260566" cy="526230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2158CF4-181C-5B49-922A-E33A57B153C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met het DBHC - t.e.hoogma@hva.nl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00FDD76-56C0-D5D4-3C0B-61F96C63A3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004725-3891-F142-B776-4F4F06198762}" type="slidenum">
              <a:rPr lang="nl-NL" smtClean="0"/>
              <a:pPr/>
              <a:t>2</a:t>
            </a:fld>
            <a:endParaRPr lang="nl-NL"/>
          </a:p>
        </p:txBody>
      </p:sp>
      <p:pic>
        <p:nvPicPr>
          <p:cNvPr id="1026" name="Picture 2" descr="Energietransitie en digitalisering gaan hand in hand | Jaarbericht  Agentschap Telecom">
            <a:extLst>
              <a:ext uri="{FF2B5EF4-FFF2-40B4-BE49-F238E27FC236}">
                <a16:creationId xmlns:a16="http://schemas.microsoft.com/office/drawing/2014/main" id="{EE660022-0C08-C6F9-7741-F4FC9A235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75" y="2857028"/>
            <a:ext cx="3419326" cy="227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voettekst 2">
            <a:extLst>
              <a:ext uri="{FF2B5EF4-FFF2-40B4-BE49-F238E27FC236}">
                <a16:creationId xmlns:a16="http://schemas.microsoft.com/office/drawing/2014/main" id="{0E429CE4-892A-C09C-4F9C-0DCC27EA674C}"/>
              </a:ext>
            </a:extLst>
          </p:cNvPr>
          <p:cNvSpPr txBox="1">
            <a:spLocks/>
          </p:cNvSpPr>
          <p:nvPr/>
        </p:nvSpPr>
        <p:spPr>
          <a:xfrm>
            <a:off x="3384066" y="4874729"/>
            <a:ext cx="391407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7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>
              <a:defRPr/>
            </a:pPr>
            <a:r>
              <a:rPr lang="en-GB" noProof="0" dirty="0">
                <a:solidFill>
                  <a:schemeClr val="accent4">
                    <a:lumMod val="75000"/>
                  </a:schemeClr>
                </a:solidFill>
              </a:rPr>
              <a:t>Credit: Nature</a:t>
            </a:r>
          </a:p>
        </p:txBody>
      </p:sp>
    </p:spTree>
    <p:extLst>
      <p:ext uri="{BB962C8B-B14F-4D97-AF65-F5344CB8AC3E}">
        <p14:creationId xmlns:p14="http://schemas.microsoft.com/office/powerpoint/2010/main" val="151085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F20721-F80A-E3FE-0896-688E15351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mbria" panose="02040503050406030204" pitchFamily="18" charset="0"/>
              </a:rPr>
              <a:t>Dutch Black Hole Consortium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C051468-1A83-66EB-D23F-391330CE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3EC5C-9ADD-AE43-B48A-EEF645C5077E}" type="slidenum">
              <a:rPr lang="nl-NL" smtClean="0"/>
              <a:t>3</a:t>
            </a:fld>
            <a:endParaRPr lang="nl-NL"/>
          </a:p>
        </p:txBody>
      </p:sp>
      <p:pic>
        <p:nvPicPr>
          <p:cNvPr id="2050" name="Picture 2" descr="The Event Horizon Telescope – A Global Network of Radio Telescopes –  National Radio Astronomy Observatory">
            <a:extLst>
              <a:ext uri="{FF2B5EF4-FFF2-40B4-BE49-F238E27FC236}">
                <a16:creationId xmlns:a16="http://schemas.microsoft.com/office/drawing/2014/main" id="{1FF40FFD-80C1-88A3-900B-7EAD671EE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22" y="588837"/>
            <a:ext cx="2852737" cy="220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vent Horizon Telescope (EHT) | Center for Astrophysics | Harvard &amp;  Smithsonian">
            <a:extLst>
              <a:ext uri="{FF2B5EF4-FFF2-40B4-BE49-F238E27FC236}">
                <a16:creationId xmlns:a16="http://schemas.microsoft.com/office/drawing/2014/main" id="{684E283D-953F-1256-4264-51DBF5501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6" r="13393"/>
          <a:stretch>
            <a:fillRect/>
          </a:stretch>
        </p:blipFill>
        <p:spPr bwMode="auto">
          <a:xfrm>
            <a:off x="6342017" y="2858509"/>
            <a:ext cx="2658291" cy="218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BA5F73C-9432-3963-EF79-04A91DFCA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54092" y="112763"/>
            <a:ext cx="1260566" cy="526230"/>
          </a:xfrm>
          <a:prstGeom prst="rect">
            <a:avLst/>
          </a:prstGeom>
        </p:spPr>
      </p:pic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555EE216-5459-097D-5A71-26EC7A590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WND - Systeemdenken met het DBHC - t.e.hoogma@hva.nl</a:t>
            </a:r>
          </a:p>
        </p:txBody>
      </p:sp>
      <p:sp>
        <p:nvSpPr>
          <p:cNvPr id="60" name="Rectangle: Rounded Corners 2">
            <a:extLst>
              <a:ext uri="{FF2B5EF4-FFF2-40B4-BE49-F238E27FC236}">
                <a16:creationId xmlns:a16="http://schemas.microsoft.com/office/drawing/2014/main" id="{EC62FEA1-D602-D807-299D-2D44E7953277}"/>
              </a:ext>
            </a:extLst>
          </p:cNvPr>
          <p:cNvSpPr/>
          <p:nvPr/>
        </p:nvSpPr>
        <p:spPr>
          <a:xfrm>
            <a:off x="4576384" y="2798816"/>
            <a:ext cx="1391029" cy="700910"/>
          </a:xfrm>
          <a:prstGeom prst="roundRect">
            <a:avLst/>
          </a:prstGeom>
          <a:noFill/>
          <a:ln w="38100">
            <a:solidFill>
              <a:srgbClr val="B4C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cs typeface="Biome" panose="020B0503030204020804" pitchFamily="34" charset="0"/>
              </a:rPr>
              <a:t>WP1,2: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cs typeface="Biome" panose="020B0503030204020804" pitchFamily="34" charset="0"/>
              </a:rPr>
              <a:t>Event Horizon Telescope</a:t>
            </a:r>
          </a:p>
        </p:txBody>
      </p:sp>
      <p:sp>
        <p:nvSpPr>
          <p:cNvPr id="61" name="Rectangle: Rounded Corners 9">
            <a:extLst>
              <a:ext uri="{FF2B5EF4-FFF2-40B4-BE49-F238E27FC236}">
                <a16:creationId xmlns:a16="http://schemas.microsoft.com/office/drawing/2014/main" id="{975D8FCF-4708-FE08-9FEF-F70DA83618AB}"/>
              </a:ext>
            </a:extLst>
          </p:cNvPr>
          <p:cNvSpPr/>
          <p:nvPr/>
        </p:nvSpPr>
        <p:spPr>
          <a:xfrm>
            <a:off x="1255484" y="1932879"/>
            <a:ext cx="1349297" cy="700910"/>
          </a:xfrm>
          <a:prstGeom prst="roundRect">
            <a:avLst/>
          </a:prstGeom>
          <a:noFill/>
          <a:ln w="38100">
            <a:solidFill>
              <a:srgbClr val="B4C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cs typeface="Biome" panose="020B0503030204020804" pitchFamily="34" charset="0"/>
              </a:rPr>
              <a:t>WP3: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cs typeface="Biome" panose="020B0503030204020804" pitchFamily="34" charset="0"/>
              </a:rPr>
              <a:t>Gravitational Waves</a:t>
            </a:r>
          </a:p>
        </p:txBody>
      </p:sp>
      <p:sp>
        <p:nvSpPr>
          <p:cNvPr id="62" name="Rectangle: Rounded Corners 10">
            <a:extLst>
              <a:ext uri="{FF2B5EF4-FFF2-40B4-BE49-F238E27FC236}">
                <a16:creationId xmlns:a16="http://schemas.microsoft.com/office/drawing/2014/main" id="{6F7EAEBE-241D-419B-B707-FE4A4C6BBF56}"/>
              </a:ext>
            </a:extLst>
          </p:cNvPr>
          <p:cNvSpPr/>
          <p:nvPr/>
        </p:nvSpPr>
        <p:spPr>
          <a:xfrm>
            <a:off x="3546111" y="1939017"/>
            <a:ext cx="1349297" cy="700910"/>
          </a:xfrm>
          <a:prstGeom prst="roundRect">
            <a:avLst/>
          </a:prstGeom>
          <a:noFill/>
          <a:ln w="38100">
            <a:solidFill>
              <a:srgbClr val="B4C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cs typeface="Biome" panose="020B0503030204020804" pitchFamily="34" charset="0"/>
              </a:rPr>
              <a:t>WP4:     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cs typeface="Biome" panose="020B0503030204020804" pitchFamily="34" charset="0"/>
              </a:rPr>
              <a:t>Theory</a:t>
            </a:r>
          </a:p>
        </p:txBody>
      </p:sp>
      <p:sp>
        <p:nvSpPr>
          <p:cNvPr id="63" name="Rectangle: Rounded Corners 14">
            <a:extLst>
              <a:ext uri="{FF2B5EF4-FFF2-40B4-BE49-F238E27FC236}">
                <a16:creationId xmlns:a16="http://schemas.microsoft.com/office/drawing/2014/main" id="{555AE8EC-4833-F456-6949-4C5CEE8B3EDC}"/>
              </a:ext>
            </a:extLst>
          </p:cNvPr>
          <p:cNvSpPr/>
          <p:nvPr/>
        </p:nvSpPr>
        <p:spPr>
          <a:xfrm>
            <a:off x="265835" y="2798816"/>
            <a:ext cx="1349297" cy="700910"/>
          </a:xfrm>
          <a:prstGeom prst="roundRect">
            <a:avLst/>
          </a:prstGeom>
          <a:noFill/>
          <a:ln w="38100">
            <a:solidFill>
              <a:srgbClr val="B4C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cs typeface="Biome" panose="020B0503030204020804" pitchFamily="34" charset="0"/>
              </a:rPr>
              <a:t>WP5,6:        Geology, R&amp;D for ET</a:t>
            </a:r>
          </a:p>
        </p:txBody>
      </p:sp>
      <p:sp>
        <p:nvSpPr>
          <p:cNvPr id="2048" name="Rectangle: Rounded Corners 15">
            <a:extLst>
              <a:ext uri="{FF2B5EF4-FFF2-40B4-BE49-F238E27FC236}">
                <a16:creationId xmlns:a16="http://schemas.microsoft.com/office/drawing/2014/main" id="{F204C499-9896-DF76-3DE7-2D825D8D2ABF}"/>
              </a:ext>
            </a:extLst>
          </p:cNvPr>
          <p:cNvSpPr/>
          <p:nvPr/>
        </p:nvSpPr>
        <p:spPr>
          <a:xfrm>
            <a:off x="3564113" y="3624568"/>
            <a:ext cx="1349297" cy="700910"/>
          </a:xfrm>
          <a:prstGeom prst="roundRect">
            <a:avLst/>
          </a:prstGeom>
          <a:noFill/>
          <a:ln w="38100">
            <a:solidFill>
              <a:srgbClr val="B4C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cs typeface="Biome" panose="020B0503030204020804" pitchFamily="34" charset="0"/>
              </a:rPr>
              <a:t>WP9:         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cs typeface="Biome" panose="020B0503030204020804" pitchFamily="34" charset="0"/>
              </a:rPr>
              <a:t>Black Hole Museum</a:t>
            </a:r>
          </a:p>
        </p:txBody>
      </p:sp>
      <p:cxnSp>
        <p:nvCxnSpPr>
          <p:cNvPr id="2049" name="Straight Arrow Connector 18">
            <a:extLst>
              <a:ext uri="{FF2B5EF4-FFF2-40B4-BE49-F238E27FC236}">
                <a16:creationId xmlns:a16="http://schemas.microsoft.com/office/drawing/2014/main" id="{E4753F1D-14C2-66F3-D0E3-B529A2299C3E}"/>
              </a:ext>
            </a:extLst>
          </p:cNvPr>
          <p:cNvCxnSpPr>
            <a:cxnSpLocks/>
            <a:stCxn id="61" idx="3"/>
            <a:endCxn id="62" idx="1"/>
          </p:cNvCxnSpPr>
          <p:nvPr/>
        </p:nvCxnSpPr>
        <p:spPr>
          <a:xfrm>
            <a:off x="2604781" y="2283334"/>
            <a:ext cx="941330" cy="6138"/>
          </a:xfrm>
          <a:prstGeom prst="straightConnector1">
            <a:avLst/>
          </a:prstGeom>
          <a:ln w="38100">
            <a:solidFill>
              <a:srgbClr val="B4C7E7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4">
            <a:extLst>
              <a:ext uri="{FF2B5EF4-FFF2-40B4-BE49-F238E27FC236}">
                <a16:creationId xmlns:a16="http://schemas.microsoft.com/office/drawing/2014/main" id="{CB0EFA9F-42DE-E510-5E23-288939B4FEE9}"/>
              </a:ext>
            </a:extLst>
          </p:cNvPr>
          <p:cNvCxnSpPr>
            <a:cxnSpLocks/>
            <a:stCxn id="63" idx="0"/>
            <a:endCxn id="61" idx="1"/>
          </p:cNvCxnSpPr>
          <p:nvPr/>
        </p:nvCxnSpPr>
        <p:spPr>
          <a:xfrm flipV="1">
            <a:off x="940484" y="2283334"/>
            <a:ext cx="315000" cy="515482"/>
          </a:xfrm>
          <a:prstGeom prst="straightConnector1">
            <a:avLst/>
          </a:prstGeom>
          <a:ln w="38100">
            <a:solidFill>
              <a:srgbClr val="B4C7E7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Arrow Connector 53">
            <a:extLst>
              <a:ext uri="{FF2B5EF4-FFF2-40B4-BE49-F238E27FC236}">
                <a16:creationId xmlns:a16="http://schemas.microsoft.com/office/drawing/2014/main" id="{F4C045E4-37E6-10D5-BFE7-BF1DF67CBB96}"/>
              </a:ext>
            </a:extLst>
          </p:cNvPr>
          <p:cNvCxnSpPr>
            <a:cxnSpLocks/>
            <a:stCxn id="2048" idx="0"/>
            <a:endCxn id="62" idx="2"/>
          </p:cNvCxnSpPr>
          <p:nvPr/>
        </p:nvCxnSpPr>
        <p:spPr>
          <a:xfrm flipH="1" flipV="1">
            <a:off x="4220760" y="2639927"/>
            <a:ext cx="18002" cy="984641"/>
          </a:xfrm>
          <a:prstGeom prst="straightConnector1">
            <a:avLst/>
          </a:prstGeom>
          <a:ln w="38100">
            <a:solidFill>
              <a:srgbClr val="B4C7E7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Straight Arrow Connector 63">
            <a:extLst>
              <a:ext uri="{FF2B5EF4-FFF2-40B4-BE49-F238E27FC236}">
                <a16:creationId xmlns:a16="http://schemas.microsoft.com/office/drawing/2014/main" id="{9338ED83-6AA0-92AC-86BF-6CF5A227AF87}"/>
              </a:ext>
            </a:extLst>
          </p:cNvPr>
          <p:cNvCxnSpPr>
            <a:cxnSpLocks/>
            <a:stCxn id="60" idx="0"/>
            <a:endCxn id="62" idx="3"/>
          </p:cNvCxnSpPr>
          <p:nvPr/>
        </p:nvCxnSpPr>
        <p:spPr>
          <a:xfrm flipH="1" flipV="1">
            <a:off x="4895408" y="2289472"/>
            <a:ext cx="376491" cy="509344"/>
          </a:xfrm>
          <a:prstGeom prst="straightConnector1">
            <a:avLst/>
          </a:prstGeom>
          <a:ln w="38100">
            <a:solidFill>
              <a:srgbClr val="B4C7E7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Straight Arrow Connector 67">
            <a:extLst>
              <a:ext uri="{FF2B5EF4-FFF2-40B4-BE49-F238E27FC236}">
                <a16:creationId xmlns:a16="http://schemas.microsoft.com/office/drawing/2014/main" id="{C2CF2AEF-B0CC-9EC8-4C65-8F4361070505}"/>
              </a:ext>
            </a:extLst>
          </p:cNvPr>
          <p:cNvCxnSpPr>
            <a:cxnSpLocks/>
            <a:stCxn id="2048" idx="3"/>
            <a:endCxn id="60" idx="2"/>
          </p:cNvCxnSpPr>
          <p:nvPr/>
        </p:nvCxnSpPr>
        <p:spPr>
          <a:xfrm flipV="1">
            <a:off x="4913410" y="3499726"/>
            <a:ext cx="358489" cy="475297"/>
          </a:xfrm>
          <a:prstGeom prst="straightConnector1">
            <a:avLst/>
          </a:prstGeom>
          <a:ln w="38100">
            <a:solidFill>
              <a:srgbClr val="B4C7E7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Rectangle: Rounded Corners 3">
            <a:extLst>
              <a:ext uri="{FF2B5EF4-FFF2-40B4-BE49-F238E27FC236}">
                <a16:creationId xmlns:a16="http://schemas.microsoft.com/office/drawing/2014/main" id="{10243129-7820-A693-DE3C-986697B13962}"/>
              </a:ext>
            </a:extLst>
          </p:cNvPr>
          <p:cNvSpPr/>
          <p:nvPr/>
        </p:nvSpPr>
        <p:spPr>
          <a:xfrm>
            <a:off x="1255485" y="3647396"/>
            <a:ext cx="1349297" cy="700910"/>
          </a:xfrm>
          <a:prstGeom prst="roundRect">
            <a:avLst/>
          </a:prstGeom>
          <a:noFill/>
          <a:ln w="38100">
            <a:solidFill>
              <a:srgbClr val="B4C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cs typeface="Biome" panose="020B0503030204020804" pitchFamily="34" charset="0"/>
              </a:rPr>
              <a:t>WP10:             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cs typeface="Biome" panose="020B0503030204020804" pitchFamily="34" charset="0"/>
              </a:rPr>
              <a:t>ET Museum</a:t>
            </a:r>
          </a:p>
        </p:txBody>
      </p:sp>
      <p:cxnSp>
        <p:nvCxnSpPr>
          <p:cNvPr id="2057" name="Straight Arrow Connector 4">
            <a:extLst>
              <a:ext uri="{FF2B5EF4-FFF2-40B4-BE49-F238E27FC236}">
                <a16:creationId xmlns:a16="http://schemas.microsoft.com/office/drawing/2014/main" id="{76A61AAD-CF65-75D5-69E2-DCA0046EE5B2}"/>
              </a:ext>
            </a:extLst>
          </p:cNvPr>
          <p:cNvCxnSpPr>
            <a:cxnSpLocks/>
            <a:stCxn id="2056" idx="0"/>
            <a:endCxn id="61" idx="2"/>
          </p:cNvCxnSpPr>
          <p:nvPr/>
        </p:nvCxnSpPr>
        <p:spPr>
          <a:xfrm flipH="1" flipV="1">
            <a:off x="1930133" y="2633789"/>
            <a:ext cx="1" cy="1013607"/>
          </a:xfrm>
          <a:prstGeom prst="straightConnector1">
            <a:avLst/>
          </a:prstGeom>
          <a:ln w="38100">
            <a:solidFill>
              <a:srgbClr val="B4C7E7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Arrow Connector 5">
            <a:extLst>
              <a:ext uri="{FF2B5EF4-FFF2-40B4-BE49-F238E27FC236}">
                <a16:creationId xmlns:a16="http://schemas.microsoft.com/office/drawing/2014/main" id="{3E6C2B0E-72CB-2B2E-7D49-0D1E89326104}"/>
              </a:ext>
            </a:extLst>
          </p:cNvPr>
          <p:cNvCxnSpPr>
            <a:cxnSpLocks/>
            <a:stCxn id="2056" idx="1"/>
            <a:endCxn id="63" idx="2"/>
          </p:cNvCxnSpPr>
          <p:nvPr/>
        </p:nvCxnSpPr>
        <p:spPr>
          <a:xfrm flipH="1" flipV="1">
            <a:off x="940484" y="3499726"/>
            <a:ext cx="315001" cy="498125"/>
          </a:xfrm>
          <a:prstGeom prst="straightConnector1">
            <a:avLst/>
          </a:prstGeom>
          <a:ln w="38100">
            <a:solidFill>
              <a:srgbClr val="B4C7E7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Arrow Connector 6">
            <a:extLst>
              <a:ext uri="{FF2B5EF4-FFF2-40B4-BE49-F238E27FC236}">
                <a16:creationId xmlns:a16="http://schemas.microsoft.com/office/drawing/2014/main" id="{55AACBF6-4F57-115A-7FC8-A399F2DE39B1}"/>
              </a:ext>
            </a:extLst>
          </p:cNvPr>
          <p:cNvCxnSpPr>
            <a:cxnSpLocks/>
          </p:cNvCxnSpPr>
          <p:nvPr/>
        </p:nvCxnSpPr>
        <p:spPr>
          <a:xfrm>
            <a:off x="2590495" y="4111062"/>
            <a:ext cx="973618" cy="0"/>
          </a:xfrm>
          <a:prstGeom prst="straightConnector1">
            <a:avLst/>
          </a:prstGeom>
          <a:ln w="38100">
            <a:solidFill>
              <a:srgbClr val="B4C7E7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Rectangle: Rounded Corners 7">
            <a:extLst>
              <a:ext uri="{FF2B5EF4-FFF2-40B4-BE49-F238E27FC236}">
                <a16:creationId xmlns:a16="http://schemas.microsoft.com/office/drawing/2014/main" id="{A4609BBE-CB34-528D-4EBA-2BABDECCCB14}"/>
              </a:ext>
            </a:extLst>
          </p:cNvPr>
          <p:cNvSpPr/>
          <p:nvPr/>
        </p:nvSpPr>
        <p:spPr>
          <a:xfrm>
            <a:off x="2453244" y="2798816"/>
            <a:ext cx="1391029" cy="700910"/>
          </a:xfrm>
          <a:prstGeom prst="roundRect">
            <a:avLst/>
          </a:prstGeom>
          <a:noFill/>
          <a:ln w="38100">
            <a:solidFill>
              <a:srgbClr val="B4C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cs typeface="Biome" panose="020B0503030204020804" pitchFamily="34" charset="0"/>
              </a:rPr>
              <a:t>WP7,8: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cs typeface="Biome" panose="020B0503030204020804" pitchFamily="34" charset="0"/>
              </a:rPr>
              <a:t>Education, Citizen Science</a:t>
            </a:r>
          </a:p>
        </p:txBody>
      </p:sp>
      <p:cxnSp>
        <p:nvCxnSpPr>
          <p:cNvPr id="2061" name="Straight Arrow Connector 8">
            <a:extLst>
              <a:ext uri="{FF2B5EF4-FFF2-40B4-BE49-F238E27FC236}">
                <a16:creationId xmlns:a16="http://schemas.microsoft.com/office/drawing/2014/main" id="{FDE468B1-238A-A69A-98B3-4441443875D0}"/>
              </a:ext>
            </a:extLst>
          </p:cNvPr>
          <p:cNvCxnSpPr>
            <a:cxnSpLocks/>
            <a:endCxn id="2056" idx="3"/>
          </p:cNvCxnSpPr>
          <p:nvPr/>
        </p:nvCxnSpPr>
        <p:spPr>
          <a:xfrm flipH="1">
            <a:off x="2604782" y="3509385"/>
            <a:ext cx="499098" cy="488466"/>
          </a:xfrm>
          <a:prstGeom prst="straightConnector1">
            <a:avLst/>
          </a:prstGeom>
          <a:ln w="38100">
            <a:solidFill>
              <a:srgbClr val="B4C7E7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Straight Arrow Connector 16">
            <a:extLst>
              <a:ext uri="{FF2B5EF4-FFF2-40B4-BE49-F238E27FC236}">
                <a16:creationId xmlns:a16="http://schemas.microsoft.com/office/drawing/2014/main" id="{836C6E2A-E03A-B9D0-6980-9D0FBF220D61}"/>
              </a:ext>
            </a:extLst>
          </p:cNvPr>
          <p:cNvCxnSpPr>
            <a:cxnSpLocks/>
            <a:endCxn id="2048" idx="1"/>
          </p:cNvCxnSpPr>
          <p:nvPr/>
        </p:nvCxnSpPr>
        <p:spPr>
          <a:xfrm>
            <a:off x="3116510" y="3490067"/>
            <a:ext cx="447603" cy="484956"/>
          </a:xfrm>
          <a:prstGeom prst="straightConnector1">
            <a:avLst/>
          </a:prstGeom>
          <a:ln w="38100">
            <a:solidFill>
              <a:srgbClr val="B4C7E7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Straight Arrow Connector 17">
            <a:extLst>
              <a:ext uri="{FF2B5EF4-FFF2-40B4-BE49-F238E27FC236}">
                <a16:creationId xmlns:a16="http://schemas.microsoft.com/office/drawing/2014/main" id="{0F61B7A6-DC89-5BA4-B62D-594C952FCA9A}"/>
              </a:ext>
            </a:extLst>
          </p:cNvPr>
          <p:cNvCxnSpPr>
            <a:cxnSpLocks/>
            <a:stCxn id="2060" idx="1"/>
            <a:endCxn id="63" idx="3"/>
          </p:cNvCxnSpPr>
          <p:nvPr/>
        </p:nvCxnSpPr>
        <p:spPr>
          <a:xfrm flipH="1">
            <a:off x="1615132" y="3149271"/>
            <a:ext cx="838112" cy="0"/>
          </a:xfrm>
          <a:prstGeom prst="straightConnector1">
            <a:avLst/>
          </a:prstGeom>
          <a:ln w="38100">
            <a:solidFill>
              <a:srgbClr val="B4C7E7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4" name="Straight Arrow Connector 19">
            <a:extLst>
              <a:ext uri="{FF2B5EF4-FFF2-40B4-BE49-F238E27FC236}">
                <a16:creationId xmlns:a16="http://schemas.microsoft.com/office/drawing/2014/main" id="{4126D612-13B5-5000-0BB9-36CB3311741A}"/>
              </a:ext>
            </a:extLst>
          </p:cNvPr>
          <p:cNvCxnSpPr>
            <a:cxnSpLocks/>
          </p:cNvCxnSpPr>
          <p:nvPr/>
        </p:nvCxnSpPr>
        <p:spPr>
          <a:xfrm>
            <a:off x="3844273" y="3119914"/>
            <a:ext cx="732111" cy="0"/>
          </a:xfrm>
          <a:prstGeom prst="straightConnector1">
            <a:avLst/>
          </a:prstGeom>
          <a:ln w="38100">
            <a:solidFill>
              <a:srgbClr val="B4C7E7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Arrow Connector 20">
            <a:extLst>
              <a:ext uri="{FF2B5EF4-FFF2-40B4-BE49-F238E27FC236}">
                <a16:creationId xmlns:a16="http://schemas.microsoft.com/office/drawing/2014/main" id="{B7B5FBAC-1195-9D80-3B8C-6A4B1147C961}"/>
              </a:ext>
            </a:extLst>
          </p:cNvPr>
          <p:cNvCxnSpPr>
            <a:cxnSpLocks/>
            <a:stCxn id="2060" idx="0"/>
          </p:cNvCxnSpPr>
          <p:nvPr/>
        </p:nvCxnSpPr>
        <p:spPr>
          <a:xfrm flipV="1">
            <a:off x="3148759" y="2420409"/>
            <a:ext cx="393337" cy="378407"/>
          </a:xfrm>
          <a:prstGeom prst="straightConnector1">
            <a:avLst/>
          </a:prstGeom>
          <a:ln w="38100">
            <a:solidFill>
              <a:srgbClr val="B4C7E7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Straight Arrow Connector 21">
            <a:extLst>
              <a:ext uri="{FF2B5EF4-FFF2-40B4-BE49-F238E27FC236}">
                <a16:creationId xmlns:a16="http://schemas.microsoft.com/office/drawing/2014/main" id="{0E17B4BC-E695-AFC4-F7F4-BAE9340EB5DC}"/>
              </a:ext>
            </a:extLst>
          </p:cNvPr>
          <p:cNvCxnSpPr>
            <a:cxnSpLocks/>
            <a:stCxn id="2060" idx="0"/>
          </p:cNvCxnSpPr>
          <p:nvPr/>
        </p:nvCxnSpPr>
        <p:spPr>
          <a:xfrm flipH="1" flipV="1">
            <a:off x="2622502" y="2428012"/>
            <a:ext cx="526257" cy="370804"/>
          </a:xfrm>
          <a:prstGeom prst="straightConnector1">
            <a:avLst/>
          </a:prstGeom>
          <a:ln w="38100">
            <a:solidFill>
              <a:srgbClr val="B4C7E7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945A25CF-78A4-C479-FF7D-C370FCB2BF9C}"/>
              </a:ext>
            </a:extLst>
          </p:cNvPr>
          <p:cNvSpPr/>
          <p:nvPr/>
        </p:nvSpPr>
        <p:spPr>
          <a:xfrm>
            <a:off x="2452263" y="2804954"/>
            <a:ext cx="1373026" cy="6888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6982EB21-8B1B-70ED-44BE-677CDF5DD3DB}"/>
              </a:ext>
            </a:extLst>
          </p:cNvPr>
          <p:cNvSpPr/>
          <p:nvPr/>
        </p:nvSpPr>
        <p:spPr>
          <a:xfrm>
            <a:off x="4567617" y="2767172"/>
            <a:ext cx="1399796" cy="7468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 </a:t>
            </a:r>
          </a:p>
        </p:txBody>
      </p:sp>
      <p:sp>
        <p:nvSpPr>
          <p:cNvPr id="2067" name="Tijdelijke aanduiding voor voettekst 2">
            <a:extLst>
              <a:ext uri="{FF2B5EF4-FFF2-40B4-BE49-F238E27FC236}">
                <a16:creationId xmlns:a16="http://schemas.microsoft.com/office/drawing/2014/main" id="{E021EB83-9EB7-2442-49E9-4C2C549F5638}"/>
              </a:ext>
            </a:extLst>
          </p:cNvPr>
          <p:cNvSpPr txBox="1">
            <a:spLocks/>
          </p:cNvSpPr>
          <p:nvPr/>
        </p:nvSpPr>
        <p:spPr>
          <a:xfrm>
            <a:off x="5013984" y="4769871"/>
            <a:ext cx="391407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7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>
              <a:defRPr/>
            </a:pPr>
            <a:r>
              <a:rPr lang="en-GB" noProof="0" dirty="0">
                <a:solidFill>
                  <a:schemeClr val="accent4">
                    <a:lumMod val="75000"/>
                  </a:schemeClr>
                </a:solidFill>
              </a:rPr>
              <a:t>Credit: ESO</a:t>
            </a:r>
          </a:p>
        </p:txBody>
      </p:sp>
      <p:sp>
        <p:nvSpPr>
          <p:cNvPr id="2068" name="Tijdelijke aanduiding voor voettekst 2">
            <a:extLst>
              <a:ext uri="{FF2B5EF4-FFF2-40B4-BE49-F238E27FC236}">
                <a16:creationId xmlns:a16="http://schemas.microsoft.com/office/drawing/2014/main" id="{E13A1FBC-D8F6-DBC1-4E02-9DAA35F16E44}"/>
              </a:ext>
            </a:extLst>
          </p:cNvPr>
          <p:cNvSpPr txBox="1">
            <a:spLocks/>
          </p:cNvSpPr>
          <p:nvPr/>
        </p:nvSpPr>
        <p:spPr>
          <a:xfrm>
            <a:off x="4951162" y="2481231"/>
            <a:ext cx="391407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7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>
              <a:defRPr/>
            </a:pPr>
            <a:r>
              <a:rPr lang="en-GB" noProof="0" dirty="0">
                <a:solidFill>
                  <a:schemeClr val="accent4">
                    <a:lumMod val="75000"/>
                  </a:schemeClr>
                </a:solidFill>
              </a:rPr>
              <a:t>Credit: ESO</a:t>
            </a:r>
          </a:p>
        </p:txBody>
      </p:sp>
    </p:spTree>
    <p:extLst>
      <p:ext uri="{BB962C8B-B14F-4D97-AF65-F5344CB8AC3E}">
        <p14:creationId xmlns:p14="http://schemas.microsoft.com/office/powerpoint/2010/main" val="34404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067" grpId="0"/>
      <p:bldP spid="20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623333" y="904410"/>
            <a:ext cx="1890210" cy="19690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Down Arrow 12"/>
          <p:cNvSpPr/>
          <p:nvPr/>
        </p:nvSpPr>
        <p:spPr>
          <a:xfrm>
            <a:off x="3380306" y="1665100"/>
            <a:ext cx="513057" cy="40977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Down Arrow 13"/>
          <p:cNvSpPr/>
          <p:nvPr/>
        </p:nvSpPr>
        <p:spPr>
          <a:xfrm flipV="1">
            <a:off x="5216510" y="1599642"/>
            <a:ext cx="513057" cy="40977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/>
          <p:cNvSpPr/>
          <p:nvPr/>
        </p:nvSpPr>
        <p:spPr>
          <a:xfrm>
            <a:off x="3434312" y="735546"/>
            <a:ext cx="2268252" cy="535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Betekenis maken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83273" y="2495466"/>
            <a:ext cx="2970330" cy="535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Representaties maken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B49A-A3CB-3F42-8C33-775D49D16EAA}" type="slidenum">
              <a:rPr lang="nl-NL" smtClean="0"/>
              <a:t>4</a:t>
            </a:fld>
            <a:endParaRPr lang="nl-N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BEB077-1E23-4F40-BD29-9E74CCADE125}"/>
              </a:ext>
            </a:extLst>
          </p:cNvPr>
          <p:cNvGrpSpPr/>
          <p:nvPr/>
        </p:nvGrpSpPr>
        <p:grpSpPr>
          <a:xfrm>
            <a:off x="3213493" y="3104251"/>
            <a:ext cx="2647558" cy="1487925"/>
            <a:chOff x="2706645" y="3984277"/>
            <a:chExt cx="3530078" cy="1983899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E6DA3573-D0C0-F04B-9CAD-2D87AB7BC2CD}"/>
                </a:ext>
              </a:extLst>
            </p:cNvPr>
            <p:cNvSpPr/>
            <p:nvPr/>
          </p:nvSpPr>
          <p:spPr>
            <a:xfrm>
              <a:off x="2706645" y="5026611"/>
              <a:ext cx="3530078" cy="941565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8E706E9-AA4A-6940-A62F-4E9C8A1844E7}"/>
                </a:ext>
              </a:extLst>
            </p:cNvPr>
            <p:cNvGrpSpPr/>
            <p:nvPr/>
          </p:nvGrpSpPr>
          <p:grpSpPr>
            <a:xfrm>
              <a:off x="2937848" y="5322171"/>
              <a:ext cx="1049691" cy="374400"/>
              <a:chOff x="2974420" y="6004908"/>
              <a:chExt cx="1049691" cy="37440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A6C969F7-CE11-7844-AE52-7F87F9291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4420" y="6004908"/>
                <a:ext cx="374400" cy="3744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923A7D40-EAE7-964A-9AED-D902F38B74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9711" y="6004908"/>
                <a:ext cx="374400" cy="3744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61" name="Left-Right Arrow 40">
              <a:extLst>
                <a:ext uri="{FF2B5EF4-FFF2-40B4-BE49-F238E27FC236}">
                  <a16:creationId xmlns:a16="http://schemas.microsoft.com/office/drawing/2014/main" id="{E44FE05C-AFD9-C548-9B4A-BE5B2A8D7427}"/>
                </a:ext>
              </a:extLst>
            </p:cNvPr>
            <p:cNvSpPr/>
            <p:nvPr/>
          </p:nvSpPr>
          <p:spPr>
            <a:xfrm rot="16200000">
              <a:off x="4187775" y="4085824"/>
              <a:ext cx="779158" cy="576064"/>
            </a:xfrm>
            <a:prstGeom prst="leftRightArrow">
              <a:avLst>
                <a:gd name="adj1" fmla="val 36772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D7E070F-B370-E04F-934F-98ED9288E60D}"/>
              </a:ext>
            </a:extLst>
          </p:cNvPr>
          <p:cNvSpPr/>
          <p:nvPr/>
        </p:nvSpPr>
        <p:spPr>
          <a:xfrm>
            <a:off x="183799" y="1070779"/>
            <a:ext cx="3061493" cy="153456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100" b="1">
                <a:solidFill>
                  <a:schemeClr val="tx1"/>
                </a:solidFill>
                <a:latin typeface="Cambria" panose="02040503050406030204" pitchFamily="18" charset="0"/>
              </a:rPr>
              <a:t>Kenmerken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100">
                <a:solidFill>
                  <a:schemeClr val="tx1"/>
                </a:solidFill>
                <a:latin typeface="Cambria" panose="02040503050406030204" pitchFamily="18" charset="0"/>
              </a:rPr>
              <a:t>Vocabulaire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100">
                <a:solidFill>
                  <a:schemeClr val="tx1"/>
                </a:solidFill>
                <a:latin typeface="Cambria" panose="02040503050406030204" pitchFamily="18" charset="0"/>
              </a:rPr>
              <a:t>Actief leren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100">
                <a:solidFill>
                  <a:schemeClr val="tx1"/>
                </a:solidFill>
                <a:latin typeface="Cambria" panose="02040503050406030204" pitchFamily="18" charset="0"/>
              </a:rPr>
              <a:t>Niveaus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02AB6CBF-B8B0-AF41-A050-2DA72FC446E7}"/>
              </a:ext>
            </a:extLst>
          </p:cNvPr>
          <p:cNvSpPr/>
          <p:nvPr/>
        </p:nvSpPr>
        <p:spPr>
          <a:xfrm>
            <a:off x="5971533" y="1137580"/>
            <a:ext cx="3061493" cy="153456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100" b="1" dirty="0">
                <a:solidFill>
                  <a:schemeClr val="tx1"/>
                </a:solidFill>
                <a:latin typeface="Cambria" panose="02040503050406030204" pitchFamily="18" charset="0"/>
              </a:rPr>
              <a:t>Faciliteiten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100" dirty="0">
                <a:solidFill>
                  <a:schemeClr val="tx1"/>
                </a:solidFill>
                <a:latin typeface="Cambria" panose="02040503050406030204" pitchFamily="18" charset="0"/>
              </a:rPr>
              <a:t>Auto. Ondersteuning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100" dirty="0">
                <a:solidFill>
                  <a:schemeClr val="tx1"/>
                </a:solidFill>
                <a:latin typeface="Cambria" panose="02040503050406030204" pitchFamily="18" charset="0"/>
              </a:rPr>
              <a:t>Opdrachtenbestand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100" dirty="0">
                <a:solidFill>
                  <a:schemeClr val="tx1"/>
                </a:solidFill>
                <a:latin typeface="Cambria" panose="02040503050406030204" pitchFamily="18" charset="0"/>
              </a:rPr>
              <a:t>Docentendashboard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11C977-2456-34CE-B410-5D095E6A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772" y="126068"/>
            <a:ext cx="7886700" cy="994172"/>
          </a:xfrm>
        </p:spPr>
        <p:txBody>
          <a:bodyPr/>
          <a:lstStyle/>
          <a:p>
            <a:r>
              <a:rPr lang="nl-NL" dirty="0">
                <a:latin typeface="Cambria" panose="02040503050406030204" pitchFamily="18" charset="0"/>
              </a:rPr>
              <a:t>Conceptueel modelleren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F35C7CD-1CFB-4BD6-32EA-D48CAFED2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696" y="4065061"/>
            <a:ext cx="331484" cy="34805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BBF70AB-AC44-04DA-CF4A-CDEDB3051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818" y="4100295"/>
            <a:ext cx="295990" cy="29599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49804C6-96AD-B861-7A63-33D331A5B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9446" y="3969225"/>
            <a:ext cx="105353" cy="51055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886C7D1-D045-DA97-DE8D-E272B2AAF2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154092" y="112763"/>
            <a:ext cx="1260566" cy="526230"/>
          </a:xfrm>
          <a:prstGeom prst="rect">
            <a:avLst/>
          </a:prstGeom>
        </p:spPr>
      </p:pic>
      <p:sp>
        <p:nvSpPr>
          <p:cNvPr id="18" name="Tijdelijke aanduiding voor voettekst 17">
            <a:extLst>
              <a:ext uri="{FF2B5EF4-FFF2-40B4-BE49-F238E27FC236}">
                <a16:creationId xmlns:a16="http://schemas.microsoft.com/office/drawing/2014/main" id="{BC3EABA6-3A7B-FFC7-8562-D9847853F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WND - Systeemdenken met het DBHC - t.e.hoogma@hva.nl</a:t>
            </a:r>
          </a:p>
        </p:txBody>
      </p:sp>
    </p:spTree>
    <p:extLst>
      <p:ext uri="{BB962C8B-B14F-4D97-AF65-F5344CB8AC3E}">
        <p14:creationId xmlns:p14="http://schemas.microsoft.com/office/powerpoint/2010/main" val="10212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50EBAB-2D0F-2249-B2FE-BDF64F728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43" y="627535"/>
            <a:ext cx="6786534" cy="33744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F4466-01F4-EF42-854A-414BC21C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B49A-A3CB-3F42-8C33-775D49D16EAA}" type="slidenum">
              <a:rPr lang="en-GB" smtClean="0"/>
              <a:t>5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49651C-0CAF-A640-8E84-B32449A9FD62}"/>
              </a:ext>
            </a:extLst>
          </p:cNvPr>
          <p:cNvCxnSpPr/>
          <p:nvPr/>
        </p:nvCxnSpPr>
        <p:spPr>
          <a:xfrm>
            <a:off x="7700028" y="226190"/>
            <a:ext cx="0" cy="405045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0D1E3918-1B35-2842-A010-66B5444BB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727" y="1608057"/>
            <a:ext cx="464346" cy="1175197"/>
          </a:xfrm>
          <a:prstGeom prst="rect">
            <a:avLst/>
          </a:prstGeom>
        </p:spPr>
      </p:pic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38CAB509-A7CC-EE44-A035-DE86DD37E6DC}"/>
              </a:ext>
            </a:extLst>
          </p:cNvPr>
          <p:cNvSpPr/>
          <p:nvPr/>
        </p:nvSpPr>
        <p:spPr>
          <a:xfrm>
            <a:off x="4902162" y="141480"/>
            <a:ext cx="1722067" cy="395807"/>
          </a:xfrm>
          <a:prstGeom prst="wedgeRoundRectCallout">
            <a:avLst>
              <a:gd name="adj1" fmla="val -60413"/>
              <a:gd name="adj2" fmla="val 292115"/>
              <a:gd name="adj3" fmla="val 16667"/>
            </a:avLst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nl-NL">
                <a:solidFill>
                  <a:schemeClr val="tx1"/>
                </a:solidFill>
                <a:latin typeface="Cambria"/>
                <a:cs typeface="Cambria"/>
              </a:rPr>
              <a:t>Oorzaak-gevolg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E69B6FA8-14E3-0241-9F3A-5C15F4028A95}"/>
              </a:ext>
            </a:extLst>
          </p:cNvPr>
          <p:cNvSpPr/>
          <p:nvPr/>
        </p:nvSpPr>
        <p:spPr>
          <a:xfrm>
            <a:off x="2238612" y="231727"/>
            <a:ext cx="1145256" cy="395807"/>
          </a:xfrm>
          <a:prstGeom prst="wedgeRoundRectCallout">
            <a:avLst>
              <a:gd name="adj1" fmla="val 44582"/>
              <a:gd name="adj2" fmla="val 128892"/>
              <a:gd name="adj3" fmla="val 16667"/>
            </a:avLst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nl-NL">
                <a:solidFill>
                  <a:schemeClr val="tx1"/>
                </a:solidFill>
                <a:latin typeface="Cambria"/>
                <a:cs typeface="Cambria"/>
              </a:rPr>
              <a:t>Entiteit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76450014-E380-C64B-984E-7F48C06B3B52}"/>
              </a:ext>
            </a:extLst>
          </p:cNvPr>
          <p:cNvSpPr/>
          <p:nvPr/>
        </p:nvSpPr>
        <p:spPr>
          <a:xfrm>
            <a:off x="2141730" y="3705876"/>
            <a:ext cx="1188132" cy="395807"/>
          </a:xfrm>
          <a:prstGeom prst="wedgeRoundRectCallout">
            <a:avLst>
              <a:gd name="adj1" fmla="val -34630"/>
              <a:gd name="adj2" fmla="val -178738"/>
              <a:gd name="adj3" fmla="val 16667"/>
            </a:avLst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nl-NL">
                <a:solidFill>
                  <a:schemeClr val="tx1"/>
                </a:solidFill>
                <a:latin typeface="Cambria"/>
                <a:cs typeface="Cambria"/>
              </a:rPr>
              <a:t>Grootheid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5AA196F1-D6EA-4441-BAE7-2236C0A72EF7}"/>
              </a:ext>
            </a:extLst>
          </p:cNvPr>
          <p:cNvSpPr/>
          <p:nvPr/>
        </p:nvSpPr>
        <p:spPr>
          <a:xfrm>
            <a:off x="143508" y="3273829"/>
            <a:ext cx="1510431" cy="395804"/>
          </a:xfrm>
          <a:prstGeom prst="wedgeRoundRectCallout">
            <a:avLst>
              <a:gd name="adj1" fmla="val -16811"/>
              <a:gd name="adj2" fmla="val -274221"/>
              <a:gd name="adj3" fmla="val 16667"/>
            </a:avLst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nl-NL">
                <a:solidFill>
                  <a:schemeClr val="tx1"/>
                </a:solidFill>
                <a:latin typeface="Cambria"/>
                <a:cs typeface="Cambria"/>
              </a:rPr>
              <a:t>Verandering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A49AE07F-8E69-7B48-B7BD-BBBCE3585E46}"/>
              </a:ext>
            </a:extLst>
          </p:cNvPr>
          <p:cNvSpPr/>
          <p:nvPr/>
        </p:nvSpPr>
        <p:spPr>
          <a:xfrm>
            <a:off x="7909916" y="3066219"/>
            <a:ext cx="1140801" cy="408881"/>
          </a:xfrm>
          <a:prstGeom prst="wedgeRoundRectCallout">
            <a:avLst>
              <a:gd name="adj1" fmla="val 5148"/>
              <a:gd name="adj2" fmla="val -119895"/>
              <a:gd name="adj3" fmla="val 16667"/>
            </a:avLst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nl-NL">
                <a:solidFill>
                  <a:schemeClr val="tx1"/>
                </a:solidFill>
                <a:latin typeface="Cambria"/>
                <a:cs typeface="Cambria"/>
              </a:rPr>
              <a:t>Simulatie</a:t>
            </a:r>
          </a:p>
        </p:txBody>
      </p:sp>
      <p:sp>
        <p:nvSpPr>
          <p:cNvPr id="23" name="Horizontal Scroll 22">
            <a:extLst>
              <a:ext uri="{FF2B5EF4-FFF2-40B4-BE49-F238E27FC236}">
                <a16:creationId xmlns:a16="http://schemas.microsoft.com/office/drawing/2014/main" id="{4DF33870-F2D4-C64C-A64E-4ADAE941A41A}"/>
              </a:ext>
            </a:extLst>
          </p:cNvPr>
          <p:cNvSpPr/>
          <p:nvPr/>
        </p:nvSpPr>
        <p:spPr>
          <a:xfrm>
            <a:off x="6246186" y="4353948"/>
            <a:ext cx="1866732" cy="69481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"/>
            <a:r>
              <a:rPr lang="nl-NL" sz="120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Software niveau 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190078-4528-F046-92ED-0FAD57E27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178" y="521606"/>
            <a:ext cx="466725" cy="4381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A43002-3962-A945-ACE1-88948FCAC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408" y="4367662"/>
            <a:ext cx="3566455" cy="3465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F7EE397-34A3-0C4C-8A88-2E7943341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178" y="2144840"/>
            <a:ext cx="466725" cy="438150"/>
          </a:xfrm>
          <a:prstGeom prst="rect">
            <a:avLst/>
          </a:prstGeom>
        </p:spPr>
      </p:pic>
      <p:sp>
        <p:nvSpPr>
          <p:cNvPr id="30" name="Rounded Rectangular Callout 29">
            <a:extLst>
              <a:ext uri="{FF2B5EF4-FFF2-40B4-BE49-F238E27FC236}">
                <a16:creationId xmlns:a16="http://schemas.microsoft.com/office/drawing/2014/main" id="{F3A98193-BAE5-254D-AFEA-70E47179A217}"/>
              </a:ext>
            </a:extLst>
          </p:cNvPr>
          <p:cNvSpPr/>
          <p:nvPr/>
        </p:nvSpPr>
        <p:spPr>
          <a:xfrm>
            <a:off x="6457950" y="3066219"/>
            <a:ext cx="764665" cy="408881"/>
          </a:xfrm>
          <a:prstGeom prst="wedgeRoundRectCallout">
            <a:avLst>
              <a:gd name="adj1" fmla="val 53052"/>
              <a:gd name="adj2" fmla="val -16444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NL">
                <a:solidFill>
                  <a:schemeClr val="tx1"/>
                </a:solidFill>
                <a:latin typeface="Cambria"/>
                <a:cs typeface="Cambria"/>
              </a:rPr>
              <a:t>Hulp</a:t>
            </a:r>
          </a:p>
        </p:txBody>
      </p:sp>
      <p:sp>
        <p:nvSpPr>
          <p:cNvPr id="32" name="Rounded Rectangular Callout 31">
            <a:extLst>
              <a:ext uri="{FF2B5EF4-FFF2-40B4-BE49-F238E27FC236}">
                <a16:creationId xmlns:a16="http://schemas.microsoft.com/office/drawing/2014/main" id="{597AC065-C53D-FC42-82B3-8CBD7EE06834}"/>
              </a:ext>
            </a:extLst>
          </p:cNvPr>
          <p:cNvSpPr/>
          <p:nvPr/>
        </p:nvSpPr>
        <p:spPr>
          <a:xfrm>
            <a:off x="6456588" y="1406785"/>
            <a:ext cx="764665" cy="408881"/>
          </a:xfrm>
          <a:prstGeom prst="wedgeRoundRectCallout">
            <a:avLst>
              <a:gd name="adj1" fmla="val 53052"/>
              <a:gd name="adj2" fmla="val -16444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NL">
                <a:solidFill>
                  <a:schemeClr val="tx1"/>
                </a:solidFill>
                <a:latin typeface="Cambria"/>
                <a:cs typeface="Cambria"/>
              </a:rPr>
              <a:t>Hulp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66F1CFA5-6196-4540-9340-8A666DBEDCAA}"/>
              </a:ext>
            </a:extLst>
          </p:cNvPr>
          <p:cNvSpPr/>
          <p:nvPr/>
        </p:nvSpPr>
        <p:spPr>
          <a:xfrm>
            <a:off x="4129635" y="3709981"/>
            <a:ext cx="1740929" cy="408881"/>
          </a:xfrm>
          <a:prstGeom prst="wedgeRoundRectCallout">
            <a:avLst>
              <a:gd name="adj1" fmla="val -36197"/>
              <a:gd name="adj2" fmla="val 1002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l-NL">
                <a:solidFill>
                  <a:schemeClr val="tx1"/>
                </a:solidFill>
                <a:latin typeface="Cambria"/>
                <a:cs typeface="Cambria"/>
              </a:rPr>
              <a:t>Voortgangsbalk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398BACD-B761-DF9E-EDF9-6914896D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WND - Systeemdenken met het DBHC - t.e.hoogma@hva.nl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6C5F379-7661-30C0-FC0B-FEBDF55D6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54092" y="112763"/>
            <a:ext cx="1260566" cy="5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8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30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6E21C92-C50A-12FD-8CC4-3305BA0865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004725-3891-F142-B776-4F4F06198762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9EB5BC0-22D5-E3F6-178C-15C4D83A31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nl-NL" sz="1400" dirty="0">
                <a:latin typeface="Cambria" panose="02040503050406030204" pitchFamily="18" charset="0"/>
              </a:rPr>
              <a:t>Website: </a:t>
            </a:r>
            <a:r>
              <a:rPr lang="nl-NL" sz="1400" dirty="0">
                <a:latin typeface="Cambria" panose="02040503050406030204" pitchFamily="18" charset="0"/>
                <a:hlinkClick r:id="rId3"/>
              </a:rPr>
              <a:t>https://create.dynalearn.nl</a:t>
            </a:r>
            <a:r>
              <a:rPr lang="nl-NL" sz="1400" dirty="0">
                <a:latin typeface="Cambria" panose="02040503050406030204" pitchFamily="18" charset="0"/>
              </a:rPr>
              <a:t>/</a:t>
            </a:r>
          </a:p>
          <a:p>
            <a:r>
              <a:rPr lang="nl-NL" sz="1400" dirty="0">
                <a:latin typeface="Cambria" panose="02040503050406030204" pitchFamily="18" charset="0"/>
              </a:rPr>
              <a:t>Projectcode →</a:t>
            </a:r>
            <a:r>
              <a:rPr lang="nl-NL" sz="1400" dirty="0">
                <a:latin typeface="Cambria" panose="02040503050406030204" pitchFamily="18" charset="0"/>
                <a:sym typeface="Wingdings" pitchFamily="2" charset="2"/>
              </a:rPr>
              <a:t> </a:t>
            </a:r>
            <a:r>
              <a:rPr lang="nl-NL" sz="1600" b="1" dirty="0">
                <a:latin typeface="Cambria" panose="02040503050406030204" pitchFamily="18" charset="0"/>
              </a:rPr>
              <a:t>4U9HH5</a:t>
            </a:r>
            <a:r>
              <a:rPr lang="nl-NL" sz="1800" dirty="0">
                <a:latin typeface="Cambria" panose="02040503050406030204" pitchFamily="18" charset="0"/>
              </a:rPr>
              <a:t> </a:t>
            </a:r>
            <a:r>
              <a:rPr lang="nl-NL" sz="1400" dirty="0">
                <a:latin typeface="Cambria" panose="02040503050406030204" pitchFamily="18" charset="0"/>
              </a:rPr>
              <a:t>→ Bevestigings-email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5D484FE-08C3-BB88-CDDC-5A953DD05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mbria" panose="02040503050406030204" pitchFamily="18" charset="0"/>
              </a:rPr>
              <a:t>Zelf ervaren!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DE315AE-8A76-AF1E-E7CC-FDF912954E3C}"/>
              </a:ext>
            </a:extLst>
          </p:cNvPr>
          <p:cNvGrpSpPr/>
          <p:nvPr/>
        </p:nvGrpSpPr>
        <p:grpSpPr>
          <a:xfrm>
            <a:off x="4572000" y="2358142"/>
            <a:ext cx="3546472" cy="2378413"/>
            <a:chOff x="6161529" y="2828015"/>
            <a:chExt cx="4993644" cy="3348948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6C401903-A7A6-A7D0-F984-2B9E954E6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9424" y="2828015"/>
              <a:ext cx="3875749" cy="3348948"/>
            </a:xfrm>
            <a:prstGeom prst="rect">
              <a:avLst/>
            </a:prstGeom>
          </p:spPr>
        </p:pic>
        <p:sp>
          <p:nvSpPr>
            <p:cNvPr id="12" name="Right Arrow 9">
              <a:extLst>
                <a:ext uri="{FF2B5EF4-FFF2-40B4-BE49-F238E27FC236}">
                  <a16:creationId xmlns:a16="http://schemas.microsoft.com/office/drawing/2014/main" id="{AA5810A9-AFF3-ED48-94D7-28EA47F31ABE}"/>
                </a:ext>
              </a:extLst>
            </p:cNvPr>
            <p:cNvSpPr/>
            <p:nvPr/>
          </p:nvSpPr>
          <p:spPr>
            <a:xfrm>
              <a:off x="6161529" y="4247620"/>
              <a:ext cx="809426" cy="50973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797FC47A-3070-3621-9AC6-67F8C9185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54092" y="112763"/>
            <a:ext cx="1260566" cy="526230"/>
          </a:xfrm>
          <a:prstGeom prst="rect">
            <a:avLst/>
          </a:prstGeom>
        </p:spPr>
      </p:pic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B409ED-057F-9CED-7E0B-4DCE6E73ACE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met het DBHC - t.e.hoogma@hva.nl</a:t>
            </a:r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4782437F-9DBD-CE5B-046B-99FCCE36F5B1}"/>
              </a:ext>
            </a:extLst>
          </p:cNvPr>
          <p:cNvGrpSpPr/>
          <p:nvPr/>
        </p:nvGrpSpPr>
        <p:grpSpPr>
          <a:xfrm>
            <a:off x="801651" y="2616536"/>
            <a:ext cx="3452331" cy="2085433"/>
            <a:chOff x="864986" y="3003784"/>
            <a:chExt cx="4962063" cy="2997409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4E4B3EF1-6428-0444-59FC-EAED9D3B1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3395" y="3003784"/>
              <a:ext cx="3983654" cy="2997409"/>
            </a:xfrm>
            <a:prstGeom prst="rect">
              <a:avLst/>
            </a:prstGeom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1B04CB47-27D8-B9A0-FE5D-9BEA2C2A7F32}"/>
                </a:ext>
              </a:extLst>
            </p:cNvPr>
            <p:cNvSpPr/>
            <p:nvPr/>
          </p:nvSpPr>
          <p:spPr>
            <a:xfrm>
              <a:off x="864986" y="5373216"/>
              <a:ext cx="978408" cy="484632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66417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911722DC-4B28-136F-7944-BD4603BD6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WND - Systeemdenken met het DBHC - t.e.hoogma@hva.nl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82CFBE8-736D-AEA9-D3E4-8B262C33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4725-3891-F142-B776-4F4F06198762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231CE2B-9E51-F0FB-44B7-5101D88A34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3343" y="112763"/>
            <a:ext cx="7985125" cy="1108075"/>
          </a:xfrm>
        </p:spPr>
        <p:txBody>
          <a:bodyPr/>
          <a:lstStyle/>
          <a:p>
            <a:r>
              <a:rPr lang="nl-NL" dirty="0">
                <a:latin typeface="Cambria" panose="02040503050406030204" pitchFamily="18" charset="0"/>
              </a:rPr>
              <a:t>Nabespreking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FB1A0D2-9278-B753-1A9A-A6E915B07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54092" y="112763"/>
            <a:ext cx="1260566" cy="526230"/>
          </a:xfrm>
          <a:prstGeom prst="rect">
            <a:avLst/>
          </a:prstGeom>
        </p:spPr>
      </p:pic>
      <p:pic>
        <p:nvPicPr>
          <p:cNvPr id="8" name="Afbeelding 7" descr="Afbeelding met schermopname, diagram, lijn&#10;&#10;Door AI gegenereerde inhoud is mogelijk onjuist.">
            <a:extLst>
              <a:ext uri="{FF2B5EF4-FFF2-40B4-BE49-F238E27FC236}">
                <a16:creationId xmlns:a16="http://schemas.microsoft.com/office/drawing/2014/main" id="{D006257F-AC88-6329-2D29-71C66199D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7844"/>
            <a:ext cx="7298578" cy="3788475"/>
          </a:xfrm>
          <a:prstGeom prst="rect">
            <a:avLst/>
          </a:prstGeom>
        </p:spPr>
      </p:pic>
      <p:pic>
        <p:nvPicPr>
          <p:cNvPr id="12" name="Afbeelding 11" descr="Afbeelding met cirkel, schorsen&#10;&#10;Door AI gegenereerde inhoud is mogelijk onjuist.">
            <a:extLst>
              <a:ext uri="{FF2B5EF4-FFF2-40B4-BE49-F238E27FC236}">
                <a16:creationId xmlns:a16="http://schemas.microsoft.com/office/drawing/2014/main" id="{FDFFBE2A-7628-4EAB-E7F1-1331B31B4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153" y="2571750"/>
            <a:ext cx="1806847" cy="48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3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6CC79-0892-9001-3AB5-24888642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WND - Systeemdenken met het DBHC - t.e.hoogma@hva.nl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08CEF-A48F-7053-2D81-6BDA92CE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B49A-A3CB-3F42-8C33-775D49D16EAA}" type="slidenum">
              <a:rPr lang="nl-NL" smtClean="0"/>
              <a:t>8</a:t>
            </a:fld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793DDC-90EE-A191-24B9-7B133A2F5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376822"/>
            <a:ext cx="7497881" cy="106661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ED3737-ECF3-F939-B25B-E178FE84F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113588"/>
            <a:ext cx="7497881" cy="106661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65C226-577C-397E-1139-BDFBAACD1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3640056"/>
            <a:ext cx="7497881" cy="106661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Line Callout 1 13">
            <a:extLst>
              <a:ext uri="{FF2B5EF4-FFF2-40B4-BE49-F238E27FC236}">
                <a16:creationId xmlns:a16="http://schemas.microsoft.com/office/drawing/2014/main" id="{630C3802-B176-073F-4BAF-3102FC5B515A}"/>
              </a:ext>
            </a:extLst>
          </p:cNvPr>
          <p:cNvSpPr/>
          <p:nvPr/>
        </p:nvSpPr>
        <p:spPr>
          <a:xfrm>
            <a:off x="5652120" y="465516"/>
            <a:ext cx="1080120" cy="346026"/>
          </a:xfrm>
          <a:prstGeom prst="borderCallout1">
            <a:avLst>
              <a:gd name="adj1" fmla="val 63665"/>
              <a:gd name="adj2" fmla="val -3112"/>
              <a:gd name="adj3" fmla="val 265597"/>
              <a:gd name="adj4" fmla="val -5256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500" dirty="0">
                <a:latin typeface="Cambria" charset="0"/>
                <a:ea typeface="Cambria" charset="0"/>
                <a:cs typeface="Cambria" charset="0"/>
              </a:rPr>
              <a:t>#Juist</a:t>
            </a:r>
          </a:p>
        </p:txBody>
      </p:sp>
      <p:sp>
        <p:nvSpPr>
          <p:cNvPr id="15" name="Line Callout 1 14">
            <a:extLst>
              <a:ext uri="{FF2B5EF4-FFF2-40B4-BE49-F238E27FC236}">
                <a16:creationId xmlns:a16="http://schemas.microsoft.com/office/drawing/2014/main" id="{F0A0E92D-09A4-E13E-0BDF-184E68BA31C0}"/>
              </a:ext>
            </a:extLst>
          </p:cNvPr>
          <p:cNvSpPr/>
          <p:nvPr/>
        </p:nvSpPr>
        <p:spPr>
          <a:xfrm>
            <a:off x="7596336" y="520937"/>
            <a:ext cx="1080120" cy="346026"/>
          </a:xfrm>
          <a:prstGeom prst="borderCallout1">
            <a:avLst>
              <a:gd name="adj1" fmla="val 63665"/>
              <a:gd name="adj2" fmla="val -3112"/>
              <a:gd name="adj3" fmla="val 387938"/>
              <a:gd name="adj4" fmla="val -8588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500" dirty="0">
                <a:latin typeface="Cambria" charset="0"/>
                <a:ea typeface="Cambria" charset="0"/>
                <a:cs typeface="Cambria" charset="0"/>
              </a:rPr>
              <a:t>#Fout</a:t>
            </a:r>
          </a:p>
        </p:txBody>
      </p:sp>
      <p:sp>
        <p:nvSpPr>
          <p:cNvPr id="16" name="Line Callout 1 15">
            <a:extLst>
              <a:ext uri="{FF2B5EF4-FFF2-40B4-BE49-F238E27FC236}">
                <a16:creationId xmlns:a16="http://schemas.microsoft.com/office/drawing/2014/main" id="{7ACF7C96-0E9E-B91E-E02D-A72C7CA505E3}"/>
              </a:ext>
            </a:extLst>
          </p:cNvPr>
          <p:cNvSpPr/>
          <p:nvPr/>
        </p:nvSpPr>
        <p:spPr>
          <a:xfrm>
            <a:off x="7650342" y="1385930"/>
            <a:ext cx="1080120" cy="346026"/>
          </a:xfrm>
          <a:prstGeom prst="borderCallout1">
            <a:avLst>
              <a:gd name="adj1" fmla="val 63665"/>
              <a:gd name="adj2" fmla="val -3112"/>
              <a:gd name="adj3" fmla="val 209320"/>
              <a:gd name="adj4" fmla="val -8388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500" dirty="0">
                <a:latin typeface="Cambria" charset="0"/>
                <a:ea typeface="Cambria" charset="0"/>
                <a:cs typeface="Cambria" charset="0"/>
              </a:rPr>
              <a:t>#Acties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42704F27-391B-ACF8-B74A-47296D989C5D}"/>
              </a:ext>
            </a:extLst>
          </p:cNvPr>
          <p:cNvSpPr/>
          <p:nvPr/>
        </p:nvSpPr>
        <p:spPr>
          <a:xfrm>
            <a:off x="7542330" y="2981808"/>
            <a:ext cx="1080120" cy="346026"/>
          </a:xfrm>
          <a:prstGeom prst="borderCallout1">
            <a:avLst>
              <a:gd name="adj1" fmla="val -17081"/>
              <a:gd name="adj2" fmla="val 40784"/>
              <a:gd name="adj3" fmla="val -108768"/>
              <a:gd name="adj4" fmla="val 3526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500" dirty="0">
                <a:latin typeface="Cambria" charset="0"/>
                <a:ea typeface="Cambria" charset="0"/>
                <a:cs typeface="Cambria" charset="0"/>
              </a:rPr>
              <a:t>#Totalen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6D831A-268E-BF59-5561-4EFA9D45F476}"/>
              </a:ext>
            </a:extLst>
          </p:cNvPr>
          <p:cNvSpPr/>
          <p:nvPr/>
        </p:nvSpPr>
        <p:spPr>
          <a:xfrm>
            <a:off x="521550" y="1003215"/>
            <a:ext cx="7722858" cy="376404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519B4BF-3F1F-1C42-2B56-AA9182405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33" y="94913"/>
            <a:ext cx="8496300" cy="1108357"/>
          </a:xfrm>
        </p:spPr>
        <p:txBody>
          <a:bodyPr/>
          <a:lstStyle/>
          <a:p>
            <a:r>
              <a:rPr lang="nl-NL" dirty="0">
                <a:latin typeface="Cambria" panose="02040503050406030204" pitchFamily="18" charset="0"/>
              </a:rPr>
              <a:t>Docentendashboard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FBD0978-F9E7-DD2A-6D7C-D130530C3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54092" y="112763"/>
            <a:ext cx="1260566" cy="5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8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7ADD10-709A-87F4-5941-0B9FEAD62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mbria" panose="02040503050406030204" pitchFamily="18" charset="0"/>
              </a:rPr>
              <a:t>Ontwikkelde lessen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DB1D90A-CB1F-D06C-0E3C-A6B8133A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3EC5C-9ADD-AE43-B48A-EEF645C5077E}" type="slidenum">
              <a:rPr lang="nl-NL" smtClean="0"/>
              <a:t>9</a:t>
            </a:fld>
            <a:endParaRPr lang="nl-NL"/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2B47EDED-0AC2-C12B-21C2-8670D80085DC}"/>
              </a:ext>
            </a:extLst>
          </p:cNvPr>
          <p:cNvSpPr txBox="1">
            <a:spLocks/>
          </p:cNvSpPr>
          <p:nvPr/>
        </p:nvSpPr>
        <p:spPr>
          <a:xfrm>
            <a:off x="343801" y="3812526"/>
            <a:ext cx="3077482" cy="2413000"/>
          </a:xfrm>
          <a:prstGeom prst="rect">
            <a:avLst/>
          </a:prstGeom>
        </p:spPr>
        <p:txBody>
          <a:bodyPr>
            <a:normAutofit/>
          </a:bodyPr>
          <a:lstStyle>
            <a:lvl1pPr marL="216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 baseline="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1pPr>
            <a:lvl2pPr marL="432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2pPr>
            <a:lvl3pPr marL="648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3pPr>
            <a:lvl4pPr marL="864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4pPr>
            <a:lvl5pPr marL="1080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 err="1">
                <a:latin typeface="Cambria" panose="02040503050406030204" pitchFamily="18" charset="0"/>
              </a:rPr>
              <a:t>Cooling</a:t>
            </a:r>
            <a:r>
              <a:rPr lang="nl-NL" sz="1400" dirty="0">
                <a:latin typeface="Cambria" panose="02040503050406030204" pitchFamily="18" charset="0"/>
              </a:rPr>
              <a:t> </a:t>
            </a:r>
            <a:r>
              <a:rPr lang="nl-NL" sz="1400" dirty="0" err="1">
                <a:latin typeface="Cambria" panose="02040503050406030204" pitchFamily="18" charset="0"/>
              </a:rPr>
              <a:t>mechanism</a:t>
            </a:r>
            <a:r>
              <a:rPr lang="nl-NL" sz="1400" dirty="0">
                <a:latin typeface="Cambria" panose="02040503050406030204" pitchFamily="18" charset="0"/>
              </a:rPr>
              <a:t> of </a:t>
            </a:r>
            <a:r>
              <a:rPr lang="nl-NL" sz="1400" dirty="0" err="1">
                <a:latin typeface="Cambria" panose="02040503050406030204" pitchFamily="18" charset="0"/>
              </a:rPr>
              <a:t>the</a:t>
            </a:r>
            <a:r>
              <a:rPr lang="nl-NL" sz="1400" dirty="0">
                <a:latin typeface="Cambria" panose="02040503050406030204" pitchFamily="18" charset="0"/>
              </a:rPr>
              <a:t> Einstein </a:t>
            </a:r>
            <a:r>
              <a:rPr lang="nl-NL" sz="1400" dirty="0" err="1">
                <a:latin typeface="Cambria" panose="02040503050406030204" pitchFamily="18" charset="0"/>
              </a:rPr>
              <a:t>Telescope</a:t>
            </a:r>
            <a:endParaRPr lang="nl-NL" sz="1400" baseline="30000" dirty="0"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1400" dirty="0">
              <a:latin typeface="Cambria" panose="02040503050406030204" pitchFamily="18" charset="0"/>
            </a:endParaRPr>
          </a:p>
        </p:txBody>
      </p:sp>
      <p:pic>
        <p:nvPicPr>
          <p:cNvPr id="3074" name="Picture 2" descr="Einstein Telescope">
            <a:extLst>
              <a:ext uri="{FF2B5EF4-FFF2-40B4-BE49-F238E27FC236}">
                <a16:creationId xmlns:a16="http://schemas.microsoft.com/office/drawing/2014/main" id="{D6F76662-E53D-232F-E1C3-681C3937F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1" y="1794104"/>
            <a:ext cx="3694542" cy="193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l About the Sun | NASA Space Place – NASA Science for Kids">
            <a:extLst>
              <a:ext uri="{FF2B5EF4-FFF2-40B4-BE49-F238E27FC236}">
                <a16:creationId xmlns:a16="http://schemas.microsoft.com/office/drawing/2014/main" id="{E984F474-93A3-3652-6A9A-B18094B26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38" y="526769"/>
            <a:ext cx="4752062" cy="12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istant jets may show us how supermassive black holes get so big | MIT  Technology Review">
            <a:extLst>
              <a:ext uri="{FF2B5EF4-FFF2-40B4-BE49-F238E27FC236}">
                <a16:creationId xmlns:a16="http://schemas.microsoft.com/office/drawing/2014/main" id="{2FA4C0B0-581C-812F-269E-250EE256F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037" y="2319715"/>
            <a:ext cx="3140350" cy="196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16D0DF9C-6ABF-AE0B-E3B0-D4A7041F3DBC}"/>
              </a:ext>
            </a:extLst>
          </p:cNvPr>
          <p:cNvSpPr txBox="1">
            <a:spLocks/>
          </p:cNvSpPr>
          <p:nvPr/>
        </p:nvSpPr>
        <p:spPr>
          <a:xfrm>
            <a:off x="4485894" y="1771076"/>
            <a:ext cx="3077482" cy="435946"/>
          </a:xfrm>
          <a:prstGeom prst="rect">
            <a:avLst/>
          </a:prstGeom>
        </p:spPr>
        <p:txBody>
          <a:bodyPr>
            <a:normAutofit/>
          </a:bodyPr>
          <a:lstStyle>
            <a:lvl1pPr marL="216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 baseline="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1pPr>
            <a:lvl2pPr marL="432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2pPr>
            <a:lvl3pPr marL="648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3pPr>
            <a:lvl4pPr marL="864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4pPr>
            <a:lvl5pPr marL="1080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latin typeface="Cambria" panose="02040503050406030204" pitchFamily="18" charset="0"/>
              </a:rPr>
              <a:t>Life </a:t>
            </a:r>
            <a:r>
              <a:rPr lang="nl-NL" sz="1400" dirty="0" err="1">
                <a:latin typeface="Cambria" panose="02040503050406030204" pitchFamily="18" charset="0"/>
              </a:rPr>
              <a:t>Cycle</a:t>
            </a:r>
            <a:r>
              <a:rPr lang="nl-NL" sz="1400" dirty="0">
                <a:latin typeface="Cambria" panose="02040503050406030204" pitchFamily="18" charset="0"/>
              </a:rPr>
              <a:t> of </a:t>
            </a:r>
            <a:r>
              <a:rPr lang="nl-NL" sz="1400" dirty="0" err="1">
                <a:latin typeface="Cambria" panose="02040503050406030204" pitchFamily="18" charset="0"/>
              </a:rPr>
              <a:t>the</a:t>
            </a:r>
            <a:r>
              <a:rPr lang="nl-NL" sz="1400" dirty="0">
                <a:latin typeface="Cambria" panose="02040503050406030204" pitchFamily="18" charset="0"/>
              </a:rPr>
              <a:t> Sun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400" dirty="0">
              <a:latin typeface="Cambria" panose="02040503050406030204" pitchFamily="18" charset="0"/>
            </a:endParaRPr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4E038EC1-0269-F60F-76CB-D4F139C7ADB4}"/>
              </a:ext>
            </a:extLst>
          </p:cNvPr>
          <p:cNvSpPr txBox="1">
            <a:spLocks/>
          </p:cNvSpPr>
          <p:nvPr/>
        </p:nvSpPr>
        <p:spPr>
          <a:xfrm>
            <a:off x="5060037" y="4282434"/>
            <a:ext cx="3077482" cy="2413000"/>
          </a:xfrm>
          <a:prstGeom prst="rect">
            <a:avLst/>
          </a:prstGeom>
        </p:spPr>
        <p:txBody>
          <a:bodyPr>
            <a:normAutofit/>
          </a:bodyPr>
          <a:lstStyle>
            <a:lvl1pPr marL="216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 baseline="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1pPr>
            <a:lvl2pPr marL="432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2pPr>
            <a:lvl3pPr marL="648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3pPr>
            <a:lvl4pPr marL="864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4pPr>
            <a:lvl5pPr marL="1080000" indent="-216000" algn="l" defTabSz="342900" rtl="0" eaLnBrk="1" fontAlgn="base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rgbClr val="25167A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rgbClr val="25167A"/>
                </a:solidFill>
                <a:latin typeface="Arial"/>
                <a:ea typeface="ＭＳ Ｐゴシック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latin typeface="Cambria" panose="02040503050406030204" pitchFamily="18" charset="0"/>
              </a:rPr>
              <a:t>Environment of a Black Hole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400" dirty="0">
              <a:latin typeface="Cambria" panose="02040503050406030204" pitchFamily="18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B4B6882-84A2-0F92-7423-FD12A17F8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54092" y="112763"/>
            <a:ext cx="1260566" cy="526230"/>
          </a:xfrm>
          <a:prstGeom prst="rect">
            <a:avLst/>
          </a:prstGeom>
        </p:spPr>
      </p:pic>
      <p:sp>
        <p:nvSpPr>
          <p:cNvPr id="14" name="Tijdelijke aanduiding voor voettekst 13">
            <a:extLst>
              <a:ext uri="{FF2B5EF4-FFF2-40B4-BE49-F238E27FC236}">
                <a16:creationId xmlns:a16="http://schemas.microsoft.com/office/drawing/2014/main" id="{66956E5C-E16C-553A-4E21-0825F223C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WND - Systeemdenken met het DBHC - t.e.hoogma@hva.nl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1D8DEA1-9204-62EB-37A8-0E389F867065}"/>
              </a:ext>
            </a:extLst>
          </p:cNvPr>
          <p:cNvSpPr txBox="1">
            <a:spLocks/>
          </p:cNvSpPr>
          <p:nvPr/>
        </p:nvSpPr>
        <p:spPr>
          <a:xfrm>
            <a:off x="124265" y="3496081"/>
            <a:ext cx="391407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7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>
              <a:defRPr/>
            </a:pPr>
            <a:r>
              <a:rPr lang="en-GB" noProof="0" dirty="0">
                <a:solidFill>
                  <a:schemeClr val="accent4">
                    <a:lumMod val="75000"/>
                  </a:schemeClr>
                </a:solidFill>
              </a:rPr>
              <a:t>Credit: Albert Einstein Institute 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028A3EE1-A3C2-3C85-63B9-E42AEB9D5E4D}"/>
              </a:ext>
            </a:extLst>
          </p:cNvPr>
          <p:cNvSpPr txBox="1">
            <a:spLocks/>
          </p:cNvSpPr>
          <p:nvPr/>
        </p:nvSpPr>
        <p:spPr>
          <a:xfrm>
            <a:off x="5151544" y="476177"/>
            <a:ext cx="391407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7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>
              <a:defRPr/>
            </a:pPr>
            <a:r>
              <a:rPr lang="en-GB" noProof="0" dirty="0">
                <a:solidFill>
                  <a:schemeClr val="accent4">
                    <a:lumMod val="75000"/>
                  </a:schemeClr>
                </a:solidFill>
              </a:rPr>
              <a:t>Credit: NASA</a:t>
            </a:r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F96B118C-66FA-4304-C899-76C2EEB40901}"/>
              </a:ext>
            </a:extLst>
          </p:cNvPr>
          <p:cNvSpPr txBox="1">
            <a:spLocks/>
          </p:cNvSpPr>
          <p:nvPr/>
        </p:nvSpPr>
        <p:spPr>
          <a:xfrm>
            <a:off x="4223441" y="4037747"/>
            <a:ext cx="391407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7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>
              <a:defRPr/>
            </a:pPr>
            <a:r>
              <a:rPr lang="en-GB" noProof="0" dirty="0">
                <a:solidFill>
                  <a:schemeClr val="accent4">
                    <a:lumMod val="75000"/>
                  </a:schemeClr>
                </a:solidFill>
              </a:rPr>
              <a:t>Credit: MIT</a:t>
            </a:r>
          </a:p>
        </p:txBody>
      </p:sp>
    </p:spTree>
    <p:extLst>
      <p:ext uri="{BB962C8B-B14F-4D97-AF65-F5344CB8AC3E}">
        <p14:creationId xmlns:p14="http://schemas.microsoft.com/office/powerpoint/2010/main" val="382551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3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SJABLOON Corporate Algemeen ppt - nieuwe huisstijl - titel + volg">
  <a:themeElements>
    <a:clrScheme name="HvA">
      <a:dk1>
        <a:srgbClr val="000000"/>
      </a:dk1>
      <a:lt1>
        <a:srgbClr val="FFFFFF"/>
      </a:lt1>
      <a:dk2>
        <a:srgbClr val="241679"/>
      </a:dk2>
      <a:lt2>
        <a:srgbClr val="F5F5F5"/>
      </a:lt2>
      <a:accent1>
        <a:srgbClr val="241679"/>
      </a:accent1>
      <a:accent2>
        <a:srgbClr val="DAD6E7"/>
      </a:accent2>
      <a:accent3>
        <a:srgbClr val="E6E3EE"/>
      </a:accent3>
      <a:accent4>
        <a:srgbClr val="898989"/>
      </a:accent4>
      <a:accent5>
        <a:srgbClr val="CCCCCC"/>
      </a:accent5>
      <a:accent6>
        <a:srgbClr val="EBEBEB"/>
      </a:accent6>
      <a:hlink>
        <a:srgbClr val="000000"/>
      </a:hlink>
      <a:folHlink>
        <a:srgbClr val="0000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31112-HvA-Template-Presentatie-NL-v2.2-toegankelijk" id="{23DC48E1-D0E6-8C40-AB63-8AABD0D4052F}" vid="{BA97DE08-B66A-194E-BEDD-71B29E6C4B3D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66BC28459F47408A9ADF4ED028757A" ma:contentTypeVersion="20" ma:contentTypeDescription="Een nieuw document maken." ma:contentTypeScope="" ma:versionID="92a885ff1ef1c29d002ed7a6281a45c9">
  <xsd:schema xmlns:xsd="http://www.w3.org/2001/XMLSchema" xmlns:xs="http://www.w3.org/2001/XMLSchema" xmlns:p="http://schemas.microsoft.com/office/2006/metadata/properties" xmlns:ns2="a2bc2390-3d6d-4d6e-a4b4-5f7e8a77d30b" xmlns:ns3="3c3d6887-d5e9-4f40-8d3d-697a103599ce" targetNamespace="http://schemas.microsoft.com/office/2006/metadata/properties" ma:root="true" ma:fieldsID="bb13d27796c30a354229ff9162d27aaa" ns2:_="" ns3:_="">
    <xsd:import namespace="a2bc2390-3d6d-4d6e-a4b4-5f7e8a77d30b"/>
    <xsd:import namespace="3c3d6887-d5e9-4f40-8d3d-697a103599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bc2390-3d6d-4d6e-a4b4-5f7e8a77d3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32d39682-ccf7-48d8-962f-2ca2d3d56b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3d6887-d5e9-4f40-8d3d-697a103599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75df978-13a6-4d06-ae0c-dbc0dc81aea7}" ma:internalName="TaxCatchAll" ma:showField="CatchAllData" ma:web="3c3d6887-d5e9-4f40-8d3d-697a103599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3d6887-d5e9-4f40-8d3d-697a103599ce" xsi:nil="true"/>
    <lcf76f155ced4ddcb4097134ff3c332f xmlns="a2bc2390-3d6d-4d6e-a4b4-5f7e8a77d3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B978B35-EB17-411F-A67E-21206DA28D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bc2390-3d6d-4d6e-a4b4-5f7e8a77d30b"/>
    <ds:schemaRef ds:uri="3c3d6887-d5e9-4f40-8d3d-697a103599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5E959C-8B79-4C6D-B3A0-785CC468B1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5B8A10-1EAE-4AC1-B152-0D37DE7E8E3F}">
  <ds:schemaRefs>
    <ds:schemaRef ds:uri="http://purl.org/dc/dcmitype/"/>
    <ds:schemaRef ds:uri="http://purl.org/dc/elements/1.1/"/>
    <ds:schemaRef ds:uri="http://schemas.microsoft.com/office/2006/metadata/properties"/>
    <ds:schemaRef ds:uri="a2bc2390-3d6d-4d6e-a4b4-5f7e8a77d30b"/>
    <ds:schemaRef ds:uri="3c3d6887-d5e9-4f40-8d3d-697a103599ce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231112-HvA-Template-Presentatie-NL-v2.2-toegankelijk</Template>
  <TotalTime>54</TotalTime>
  <Words>689</Words>
  <Application>Microsoft Macintosh PowerPoint</Application>
  <PresentationFormat>Diavoorstelling (16:9)</PresentationFormat>
  <Paragraphs>174</Paragraphs>
  <Slides>12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Cambria</vt:lpstr>
      <vt:lpstr>SJABLOON Corporate Algemeen ppt - nieuwe huisstijl - titel + volg</vt:lpstr>
      <vt:lpstr>Leren systeemdenken Dutch Black Hole Consortium</vt:lpstr>
      <vt:lpstr>Systeemdenken</vt:lpstr>
      <vt:lpstr>Dutch Black Hole Consortium</vt:lpstr>
      <vt:lpstr>Conceptueel modelleren</vt:lpstr>
      <vt:lpstr>PowerPoint-presentatie</vt:lpstr>
      <vt:lpstr>Zelf ervaren!</vt:lpstr>
      <vt:lpstr>Nabespreking</vt:lpstr>
      <vt:lpstr>Docentendashboard</vt:lpstr>
      <vt:lpstr>Ontwikkelde lessen</vt:lpstr>
      <vt:lpstr>Ontwikkelde lessen</vt:lpstr>
      <vt:lpstr>Meer weten van het DBHC?</vt:lpstr>
      <vt:lpstr>Meedoen?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Christa Nieland</dc:creator>
  <cp:keywords>Presentatie corporate algemeen breed</cp:keywords>
  <cp:lastModifiedBy>Tessa Hoogma</cp:lastModifiedBy>
  <cp:revision>6</cp:revision>
  <dcterms:created xsi:type="dcterms:W3CDTF">2025-03-31T13:15:31Z</dcterms:created>
  <dcterms:modified xsi:type="dcterms:W3CDTF">2025-12-13T07:50:31Z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0x0101000066BC28459F47408A9ADF4ED028757A</vt:lpwstr>
  </property>
  <property fmtid="{D5CDD505-2E9C-101B-9397-08002B2CF9AE}" pid="3" name="Order">
    <vt:r8>83200</vt:r8>
  </property>
  <property fmtid="{D5CDD505-2E9C-101B-9397-08002B2CF9AE}" pid="4" name="MediaServiceImageTags">
    <vt:lpwstr/>
  </property>
</Properties>
</file>